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314" r:id="rId2"/>
    <p:sldId id="265" r:id="rId3"/>
    <p:sldId id="296" r:id="rId4"/>
    <p:sldId id="297" r:id="rId5"/>
    <p:sldId id="298" r:id="rId6"/>
    <p:sldId id="299" r:id="rId7"/>
    <p:sldId id="300" r:id="rId8"/>
    <p:sldId id="301" r:id="rId9"/>
    <p:sldId id="302" r:id="rId10"/>
    <p:sldId id="303" r:id="rId11"/>
    <p:sldId id="304" r:id="rId12"/>
    <p:sldId id="305" r:id="rId13"/>
    <p:sldId id="306" r:id="rId14"/>
    <p:sldId id="307" r:id="rId15"/>
    <p:sldId id="308" r:id="rId16"/>
    <p:sldId id="309" r:id="rId17"/>
    <p:sldId id="310" r:id="rId18"/>
    <p:sldId id="311" r:id="rId19"/>
    <p:sldId id="312" r:id="rId20"/>
    <p:sldId id="313" r:id="rId21"/>
  </p:sldIdLst>
  <p:sldSz cx="6858000" cy="9906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2" userDrawn="1">
          <p15:clr>
            <a:srgbClr val="A4A3A4"/>
          </p15:clr>
        </p15:guide>
        <p15:guide id="2" pos="232" userDrawn="1">
          <p15:clr>
            <a:srgbClr val="A4A3A4"/>
          </p15:clr>
        </p15:guide>
        <p15:guide id="3" pos="4088" userDrawn="1">
          <p15:clr>
            <a:srgbClr val="A4A3A4"/>
          </p15:clr>
        </p15:guide>
        <p15:guide id="4" pos="1933" userDrawn="1">
          <p15:clr>
            <a:srgbClr val="A4A3A4"/>
          </p15:clr>
        </p15:guide>
        <p15:guide id="5" pos="2387" userDrawn="1">
          <p15:clr>
            <a:srgbClr val="A4A3A4"/>
          </p15:clr>
        </p15:guide>
        <p15:guide id="6" orient="horz" pos="581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CBA"/>
    <a:srgbClr val="F8D8D8"/>
    <a:srgbClr val="E26C6C"/>
    <a:srgbClr val="F0B2B2"/>
    <a:srgbClr val="AA22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31" autoAdjust="0"/>
    <p:restoredTop sz="94660"/>
  </p:normalViewPr>
  <p:slideViewPr>
    <p:cSldViewPr snapToGrid="0">
      <p:cViewPr varScale="1">
        <p:scale>
          <a:sx n="122" d="100"/>
          <a:sy n="122" d="100"/>
        </p:scale>
        <p:origin x="3992" y="208"/>
      </p:cViewPr>
      <p:guideLst>
        <p:guide orient="horz" pos="262"/>
        <p:guide pos="232"/>
        <p:guide pos="4088"/>
        <p:guide pos="1933"/>
        <p:guide pos="2387"/>
        <p:guide orient="horz" pos="581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土山 勇人" userId="853d30e55df49f6d" providerId="LiveId" clId="{87E93568-F6CC-42C8-8002-62BD22D1DFC2}"/>
    <pc:docChg chg="undo custSel addSld delSld modSld sldOrd modMainMaster">
      <pc:chgData name="土山 勇人" userId="853d30e55df49f6d" providerId="LiveId" clId="{87E93568-F6CC-42C8-8002-62BD22D1DFC2}" dt="2021-07-14T02:41:38.415" v="2162" actId="1076"/>
      <pc:docMkLst>
        <pc:docMk/>
      </pc:docMkLst>
      <pc:sldChg chg="addSp delSp modSp mod modClrScheme chgLayout">
        <pc:chgData name="土山 勇人" userId="853d30e55df49f6d" providerId="LiveId" clId="{87E93568-F6CC-42C8-8002-62BD22D1DFC2}" dt="2021-07-14T01:03:25.721" v="39" actId="20577"/>
        <pc:sldMkLst>
          <pc:docMk/>
          <pc:sldMk cId="2592084999" sldId="264"/>
        </pc:sldMkLst>
        <pc:spChg chg="del mod ord">
          <ac:chgData name="土山 勇人" userId="853d30e55df49f6d" providerId="LiveId" clId="{87E93568-F6CC-42C8-8002-62BD22D1DFC2}" dt="2021-07-14T00:59:49.647" v="13" actId="478"/>
          <ac:spMkLst>
            <pc:docMk/>
            <pc:sldMk cId="2592084999" sldId="264"/>
            <ac:spMk id="2" creationId="{00000000-0000-0000-0000-000000000000}"/>
          </ac:spMkLst>
        </pc:spChg>
        <pc:spChg chg="del mod ord">
          <ac:chgData name="土山 勇人" userId="853d30e55df49f6d" providerId="LiveId" clId="{87E93568-F6CC-42C8-8002-62BD22D1DFC2}" dt="2021-07-14T00:59:49.647" v="13" actId="478"/>
          <ac:spMkLst>
            <pc:docMk/>
            <pc:sldMk cId="2592084999" sldId="264"/>
            <ac:spMk id="3" creationId="{00000000-0000-0000-0000-000000000000}"/>
          </ac:spMkLst>
        </pc:spChg>
        <pc:spChg chg="del">
          <ac:chgData name="土山 勇人" userId="853d30e55df49f6d" providerId="LiveId" clId="{87E93568-F6CC-42C8-8002-62BD22D1DFC2}" dt="2021-07-14T00:59:49.647" v="13" actId="478"/>
          <ac:spMkLst>
            <pc:docMk/>
            <pc:sldMk cId="2592084999" sldId="264"/>
            <ac:spMk id="6" creationId="{00000000-0000-0000-0000-000000000000}"/>
          </ac:spMkLst>
        </pc:spChg>
        <pc:spChg chg="add del mod ord">
          <ac:chgData name="土山 勇人" userId="853d30e55df49f6d" providerId="LiveId" clId="{87E93568-F6CC-42C8-8002-62BD22D1DFC2}" dt="2021-07-14T00:59:49.647" v="13" actId="478"/>
          <ac:spMkLst>
            <pc:docMk/>
            <pc:sldMk cId="2592084999" sldId="264"/>
            <ac:spMk id="7" creationId="{55BF242E-D320-4A60-AD5D-692487DAD587}"/>
          </ac:spMkLst>
        </pc:spChg>
        <pc:spChg chg="add del mod ord">
          <ac:chgData name="土山 勇人" userId="853d30e55df49f6d" providerId="LiveId" clId="{87E93568-F6CC-42C8-8002-62BD22D1DFC2}" dt="2021-07-14T00:59:49.647" v="13" actId="478"/>
          <ac:spMkLst>
            <pc:docMk/>
            <pc:sldMk cId="2592084999" sldId="264"/>
            <ac:spMk id="9" creationId="{A0BC7CC4-17A0-4325-9F6A-AC0C8A9ABCAF}"/>
          </ac:spMkLst>
        </pc:spChg>
        <pc:spChg chg="add mod">
          <ac:chgData name="土山 勇人" userId="853d30e55df49f6d" providerId="LiveId" clId="{87E93568-F6CC-42C8-8002-62BD22D1DFC2}" dt="2021-07-14T01:00:12.088" v="17" actId="1076"/>
          <ac:spMkLst>
            <pc:docMk/>
            <pc:sldMk cId="2592084999" sldId="264"/>
            <ac:spMk id="10" creationId="{5F5CCE91-4A3E-472D-B0FB-C926065DFC44}"/>
          </ac:spMkLst>
        </pc:spChg>
        <pc:spChg chg="add mod">
          <ac:chgData name="土山 勇人" userId="853d30e55df49f6d" providerId="LiveId" clId="{87E93568-F6CC-42C8-8002-62BD22D1DFC2}" dt="2021-07-14T01:02:15.178" v="33" actId="1076"/>
          <ac:spMkLst>
            <pc:docMk/>
            <pc:sldMk cId="2592084999" sldId="264"/>
            <ac:spMk id="11" creationId="{805EF376-8C4F-4B56-9F83-6111865F9957}"/>
          </ac:spMkLst>
        </pc:spChg>
        <pc:spChg chg="add mod">
          <ac:chgData name="土山 勇人" userId="853d30e55df49f6d" providerId="LiveId" clId="{87E93568-F6CC-42C8-8002-62BD22D1DFC2}" dt="2021-07-14T01:01:45.712" v="20" actId="14100"/>
          <ac:spMkLst>
            <pc:docMk/>
            <pc:sldMk cId="2592084999" sldId="264"/>
            <ac:spMk id="12" creationId="{71671C65-05D2-4EFB-A5E3-075A10B42FD6}"/>
          </ac:spMkLst>
        </pc:spChg>
        <pc:spChg chg="add mod">
          <ac:chgData name="土山 勇人" userId="853d30e55df49f6d" providerId="LiveId" clId="{87E93568-F6CC-42C8-8002-62BD22D1DFC2}" dt="2021-07-14T01:03:25.721" v="39" actId="20577"/>
          <ac:spMkLst>
            <pc:docMk/>
            <pc:sldMk cId="2592084999" sldId="264"/>
            <ac:spMk id="15" creationId="{6DFAA405-C593-407D-AA82-1CCA36E531D6}"/>
          </ac:spMkLst>
        </pc:spChg>
        <pc:picChg chg="del">
          <ac:chgData name="土山 勇人" userId="853d30e55df49f6d" providerId="LiveId" clId="{87E93568-F6CC-42C8-8002-62BD22D1DFC2}" dt="2021-07-14T00:59:49.647" v="13" actId="478"/>
          <ac:picMkLst>
            <pc:docMk/>
            <pc:sldMk cId="2592084999" sldId="264"/>
            <ac:picMk id="4" creationId="{00000000-0000-0000-0000-000000000000}"/>
          </ac:picMkLst>
        </pc:picChg>
        <pc:picChg chg="del">
          <ac:chgData name="土山 勇人" userId="853d30e55df49f6d" providerId="LiveId" clId="{87E93568-F6CC-42C8-8002-62BD22D1DFC2}" dt="2021-07-14T00:59:49.647" v="13" actId="478"/>
          <ac:picMkLst>
            <pc:docMk/>
            <pc:sldMk cId="2592084999" sldId="264"/>
            <ac:picMk id="5" creationId="{00000000-0000-0000-0000-000000000000}"/>
          </ac:picMkLst>
        </pc:picChg>
        <pc:picChg chg="add mod">
          <ac:chgData name="土山 勇人" userId="853d30e55df49f6d" providerId="LiveId" clId="{87E93568-F6CC-42C8-8002-62BD22D1DFC2}" dt="2021-07-14T01:02:32.410" v="35" actId="1076"/>
          <ac:picMkLst>
            <pc:docMk/>
            <pc:sldMk cId="2592084999" sldId="264"/>
            <ac:picMk id="13" creationId="{F5F94A9B-A59A-4153-85B5-4549D8FA8C7B}"/>
          </ac:picMkLst>
        </pc:picChg>
        <pc:picChg chg="add mod">
          <ac:chgData name="土山 勇人" userId="853d30e55df49f6d" providerId="LiveId" clId="{87E93568-F6CC-42C8-8002-62BD22D1DFC2}" dt="2021-07-14T01:02:32.410" v="35" actId="1076"/>
          <ac:picMkLst>
            <pc:docMk/>
            <pc:sldMk cId="2592084999" sldId="264"/>
            <ac:picMk id="14" creationId="{6EBD9614-C5E2-49E3-BA50-30BFEDCD9C15}"/>
          </ac:picMkLst>
        </pc:picChg>
        <pc:cxnChg chg="del">
          <ac:chgData name="土山 勇人" userId="853d30e55df49f6d" providerId="LiveId" clId="{87E93568-F6CC-42C8-8002-62BD22D1DFC2}" dt="2021-07-14T00:59:49.647" v="13" actId="478"/>
          <ac:cxnSpMkLst>
            <pc:docMk/>
            <pc:sldMk cId="2592084999" sldId="264"/>
            <ac:cxnSpMk id="8" creationId="{00000000-0000-0000-0000-000000000000}"/>
          </ac:cxnSpMkLst>
        </pc:cxnChg>
      </pc:sldChg>
      <pc:sldChg chg="addSp delSp modSp mod">
        <pc:chgData name="土山 勇人" userId="853d30e55df49f6d" providerId="LiveId" clId="{87E93568-F6CC-42C8-8002-62BD22D1DFC2}" dt="2021-07-14T01:22:54.194" v="227"/>
        <pc:sldMkLst>
          <pc:docMk/>
          <pc:sldMk cId="3080735340" sldId="265"/>
        </pc:sldMkLst>
        <pc:spChg chg="mod">
          <ac:chgData name="土山 勇人" userId="853d30e55df49f6d" providerId="LiveId" clId="{87E93568-F6CC-42C8-8002-62BD22D1DFC2}" dt="2021-07-14T01:18:02.080" v="149" actId="1035"/>
          <ac:spMkLst>
            <pc:docMk/>
            <pc:sldMk cId="3080735340" sldId="265"/>
            <ac:spMk id="2" creationId="{00000000-0000-0000-0000-000000000000}"/>
          </ac:spMkLst>
        </pc:spChg>
        <pc:spChg chg="del">
          <ac:chgData name="土山 勇人" userId="853d30e55df49f6d" providerId="LiveId" clId="{87E93568-F6CC-42C8-8002-62BD22D1DFC2}" dt="2021-07-14T01:09:05.834" v="46" actId="478"/>
          <ac:spMkLst>
            <pc:docMk/>
            <pc:sldMk cId="3080735340" sldId="265"/>
            <ac:spMk id="3" creationId="{00000000-0000-0000-0000-000000000000}"/>
          </ac:spMkLst>
        </pc:spChg>
        <pc:spChg chg="del">
          <ac:chgData name="土山 勇人" userId="853d30e55df49f6d" providerId="LiveId" clId="{87E93568-F6CC-42C8-8002-62BD22D1DFC2}" dt="2021-07-14T01:08:23.412" v="44" actId="478"/>
          <ac:spMkLst>
            <pc:docMk/>
            <pc:sldMk cId="3080735340" sldId="265"/>
            <ac:spMk id="4" creationId="{00000000-0000-0000-0000-000000000000}"/>
          </ac:spMkLst>
        </pc:spChg>
        <pc:spChg chg="add mod ord">
          <ac:chgData name="土山 勇人" userId="853d30e55df49f6d" providerId="LiveId" clId="{87E93568-F6CC-42C8-8002-62BD22D1DFC2}" dt="2021-07-14T01:10:47.667" v="66" actId="167"/>
          <ac:spMkLst>
            <pc:docMk/>
            <pc:sldMk cId="3080735340" sldId="265"/>
            <ac:spMk id="5" creationId="{3BBAF075-DE8F-4CE0-9645-C599A04448A1}"/>
          </ac:spMkLst>
        </pc:spChg>
        <pc:spChg chg="add mod">
          <ac:chgData name="土山 勇人" userId="853d30e55df49f6d" providerId="LiveId" clId="{87E93568-F6CC-42C8-8002-62BD22D1DFC2}" dt="2021-07-14T01:12:24.861" v="78" actId="1036"/>
          <ac:spMkLst>
            <pc:docMk/>
            <pc:sldMk cId="3080735340" sldId="265"/>
            <ac:spMk id="6" creationId="{19F23A6B-9F40-4E6B-8966-AD895B8CBE93}"/>
          </ac:spMkLst>
        </pc:spChg>
        <pc:spChg chg="del">
          <ac:chgData name="土山 勇人" userId="853d30e55df49f6d" providerId="LiveId" clId="{87E93568-F6CC-42C8-8002-62BD22D1DFC2}" dt="2021-07-14T01:08:23.412" v="44" actId="478"/>
          <ac:spMkLst>
            <pc:docMk/>
            <pc:sldMk cId="3080735340" sldId="265"/>
            <ac:spMk id="13" creationId="{00000000-0000-0000-0000-000000000000}"/>
          </ac:spMkLst>
        </pc:spChg>
        <pc:spChg chg="del">
          <ac:chgData name="土山 勇人" userId="853d30e55df49f6d" providerId="LiveId" clId="{87E93568-F6CC-42C8-8002-62BD22D1DFC2}" dt="2021-07-14T01:08:23.412" v="44" actId="478"/>
          <ac:spMkLst>
            <pc:docMk/>
            <pc:sldMk cId="3080735340" sldId="265"/>
            <ac:spMk id="14" creationId="{00000000-0000-0000-0000-000000000000}"/>
          </ac:spMkLst>
        </pc:spChg>
        <pc:spChg chg="del">
          <ac:chgData name="土山 勇人" userId="853d30e55df49f6d" providerId="LiveId" clId="{87E93568-F6CC-42C8-8002-62BD22D1DFC2}" dt="2021-07-14T01:08:23.412" v="44" actId="478"/>
          <ac:spMkLst>
            <pc:docMk/>
            <pc:sldMk cId="3080735340" sldId="265"/>
            <ac:spMk id="18" creationId="{00000000-0000-0000-0000-000000000000}"/>
          </ac:spMkLst>
        </pc:spChg>
        <pc:spChg chg="del">
          <ac:chgData name="土山 勇人" userId="853d30e55df49f6d" providerId="LiveId" clId="{87E93568-F6CC-42C8-8002-62BD22D1DFC2}" dt="2021-07-14T01:08:23.412" v="44" actId="478"/>
          <ac:spMkLst>
            <pc:docMk/>
            <pc:sldMk cId="3080735340" sldId="265"/>
            <ac:spMk id="19" creationId="{00000000-0000-0000-0000-000000000000}"/>
          </ac:spMkLst>
        </pc:spChg>
        <pc:spChg chg="del">
          <ac:chgData name="土山 勇人" userId="853d30e55df49f6d" providerId="LiveId" clId="{87E93568-F6CC-42C8-8002-62BD22D1DFC2}" dt="2021-07-14T01:08:23.412" v="44" actId="478"/>
          <ac:spMkLst>
            <pc:docMk/>
            <pc:sldMk cId="3080735340" sldId="265"/>
            <ac:spMk id="25" creationId="{00000000-0000-0000-0000-000000000000}"/>
          </ac:spMkLst>
        </pc:spChg>
        <pc:spChg chg="del">
          <ac:chgData name="土山 勇人" userId="853d30e55df49f6d" providerId="LiveId" clId="{87E93568-F6CC-42C8-8002-62BD22D1DFC2}" dt="2021-07-14T01:09:02.004" v="45" actId="478"/>
          <ac:spMkLst>
            <pc:docMk/>
            <pc:sldMk cId="3080735340" sldId="265"/>
            <ac:spMk id="27" creationId="{00000000-0000-0000-0000-000000000000}"/>
          </ac:spMkLst>
        </pc:spChg>
        <pc:spChg chg="del">
          <ac:chgData name="土山 勇人" userId="853d30e55df49f6d" providerId="LiveId" clId="{87E93568-F6CC-42C8-8002-62BD22D1DFC2}" dt="2021-07-14T01:08:23.412" v="44" actId="478"/>
          <ac:spMkLst>
            <pc:docMk/>
            <pc:sldMk cId="3080735340" sldId="265"/>
            <ac:spMk id="37" creationId="{00000000-0000-0000-0000-000000000000}"/>
          </ac:spMkLst>
        </pc:spChg>
        <pc:spChg chg="del">
          <ac:chgData name="土山 勇人" userId="853d30e55df49f6d" providerId="LiveId" clId="{87E93568-F6CC-42C8-8002-62BD22D1DFC2}" dt="2021-07-14T01:08:23.412" v="44" actId="478"/>
          <ac:spMkLst>
            <pc:docMk/>
            <pc:sldMk cId="3080735340" sldId="265"/>
            <ac:spMk id="42" creationId="{00000000-0000-0000-0000-000000000000}"/>
          </ac:spMkLst>
        </pc:spChg>
        <pc:spChg chg="add del mod">
          <ac:chgData name="土山 勇人" userId="853d30e55df49f6d" providerId="LiveId" clId="{87E93568-F6CC-42C8-8002-62BD22D1DFC2}" dt="2021-07-14T01:09:08.875" v="48"/>
          <ac:spMkLst>
            <pc:docMk/>
            <pc:sldMk cId="3080735340" sldId="265"/>
            <ac:spMk id="43" creationId="{BBDEC467-DDD1-4AD1-A442-0232D89E96B0}"/>
          </ac:spMkLst>
        </pc:spChg>
        <pc:spChg chg="add del mod">
          <ac:chgData name="土山 勇人" userId="853d30e55df49f6d" providerId="LiveId" clId="{87E93568-F6CC-42C8-8002-62BD22D1DFC2}" dt="2021-07-14T01:09:08.875" v="48"/>
          <ac:spMkLst>
            <pc:docMk/>
            <pc:sldMk cId="3080735340" sldId="265"/>
            <ac:spMk id="44" creationId="{D8559170-2416-432F-ADF6-93B5FBB58A6E}"/>
          </ac:spMkLst>
        </pc:spChg>
        <pc:spChg chg="add mod">
          <ac:chgData name="土山 勇人" userId="853d30e55df49f6d" providerId="LiveId" clId="{87E93568-F6CC-42C8-8002-62BD22D1DFC2}" dt="2021-07-14T01:09:15.152" v="51" actId="14100"/>
          <ac:spMkLst>
            <pc:docMk/>
            <pc:sldMk cId="3080735340" sldId="265"/>
            <ac:spMk id="45" creationId="{C90C462B-CFCE-4D2B-B446-A7E0F6B64195}"/>
          </ac:spMkLst>
        </pc:spChg>
        <pc:spChg chg="add mod">
          <ac:chgData name="土山 勇人" userId="853d30e55df49f6d" providerId="LiveId" clId="{87E93568-F6CC-42C8-8002-62BD22D1DFC2}" dt="2021-07-14T01:12:36.986" v="89" actId="1036"/>
          <ac:spMkLst>
            <pc:docMk/>
            <pc:sldMk cId="3080735340" sldId="265"/>
            <ac:spMk id="46" creationId="{D3E94A63-0315-48F5-A8FD-B6A4C4C5F2AE}"/>
          </ac:spMkLst>
        </pc:spChg>
        <pc:spChg chg="add del mod">
          <ac:chgData name="土山 勇人" userId="853d30e55df49f6d" providerId="LiveId" clId="{87E93568-F6CC-42C8-8002-62BD22D1DFC2}" dt="2021-07-14T01:13:09.892" v="91"/>
          <ac:spMkLst>
            <pc:docMk/>
            <pc:sldMk cId="3080735340" sldId="265"/>
            <ac:spMk id="47" creationId="{01A0C81F-B47A-43D3-9BD0-5661A71904BF}"/>
          </ac:spMkLst>
        </pc:spChg>
        <pc:spChg chg="add mod">
          <ac:chgData name="土山 勇人" userId="853d30e55df49f6d" providerId="LiveId" clId="{87E93568-F6CC-42C8-8002-62BD22D1DFC2}" dt="2021-07-14T01:14:45.123" v="115" actId="1076"/>
          <ac:spMkLst>
            <pc:docMk/>
            <pc:sldMk cId="3080735340" sldId="265"/>
            <ac:spMk id="48" creationId="{E13C162F-3A31-48E8-A7FE-3235381D26E4}"/>
          </ac:spMkLst>
        </pc:spChg>
        <pc:spChg chg="add del mod">
          <ac:chgData name="土山 勇人" userId="853d30e55df49f6d" providerId="LiveId" clId="{87E93568-F6CC-42C8-8002-62BD22D1DFC2}" dt="2021-07-14T01:13:49.097" v="101"/>
          <ac:spMkLst>
            <pc:docMk/>
            <pc:sldMk cId="3080735340" sldId="265"/>
            <ac:spMk id="49" creationId="{7E9601E7-E803-44E4-A0CD-7FA2258ED81C}"/>
          </ac:spMkLst>
        </pc:spChg>
        <pc:spChg chg="add del mod">
          <ac:chgData name="土山 勇人" userId="853d30e55df49f6d" providerId="LiveId" clId="{87E93568-F6CC-42C8-8002-62BD22D1DFC2}" dt="2021-07-14T01:13:49.097" v="101"/>
          <ac:spMkLst>
            <pc:docMk/>
            <pc:sldMk cId="3080735340" sldId="265"/>
            <ac:spMk id="50" creationId="{1382BA4B-6B86-4178-810F-D69C1E00FBC1}"/>
          </ac:spMkLst>
        </pc:spChg>
        <pc:spChg chg="add del mod">
          <ac:chgData name="土山 勇人" userId="853d30e55df49f6d" providerId="LiveId" clId="{87E93568-F6CC-42C8-8002-62BD22D1DFC2}" dt="2021-07-14T01:13:49.097" v="101"/>
          <ac:spMkLst>
            <pc:docMk/>
            <pc:sldMk cId="3080735340" sldId="265"/>
            <ac:spMk id="51" creationId="{306F27D1-A72C-49F1-8CAF-76B0B2A31C59}"/>
          </ac:spMkLst>
        </pc:spChg>
        <pc:spChg chg="add del mod">
          <ac:chgData name="土山 勇人" userId="853d30e55df49f6d" providerId="LiveId" clId="{87E93568-F6CC-42C8-8002-62BD22D1DFC2}" dt="2021-07-14T01:13:49.097" v="101"/>
          <ac:spMkLst>
            <pc:docMk/>
            <pc:sldMk cId="3080735340" sldId="265"/>
            <ac:spMk id="52" creationId="{0BF9592D-A4B5-412B-B0FC-7EED0E30D1F9}"/>
          </ac:spMkLst>
        </pc:spChg>
        <pc:spChg chg="add del mod">
          <ac:chgData name="土山 勇人" userId="853d30e55df49f6d" providerId="LiveId" clId="{87E93568-F6CC-42C8-8002-62BD22D1DFC2}" dt="2021-07-14T01:13:49.097" v="101"/>
          <ac:spMkLst>
            <pc:docMk/>
            <pc:sldMk cId="3080735340" sldId="265"/>
            <ac:spMk id="53" creationId="{33F04A12-49F9-4166-8C8F-8708464FC4CE}"/>
          </ac:spMkLst>
        </pc:spChg>
        <pc:spChg chg="add del mod">
          <ac:chgData name="土山 勇人" userId="853d30e55df49f6d" providerId="LiveId" clId="{87E93568-F6CC-42C8-8002-62BD22D1DFC2}" dt="2021-07-14T01:13:49.097" v="101"/>
          <ac:spMkLst>
            <pc:docMk/>
            <pc:sldMk cId="3080735340" sldId="265"/>
            <ac:spMk id="54" creationId="{468790D4-95A3-46B2-9658-3B8FB8D7DF4E}"/>
          </ac:spMkLst>
        </pc:spChg>
        <pc:spChg chg="add del mod">
          <ac:chgData name="土山 勇人" userId="853d30e55df49f6d" providerId="LiveId" clId="{87E93568-F6CC-42C8-8002-62BD22D1DFC2}" dt="2021-07-14T01:13:58.209" v="106" actId="478"/>
          <ac:spMkLst>
            <pc:docMk/>
            <pc:sldMk cId="3080735340" sldId="265"/>
            <ac:spMk id="55" creationId="{A485E3D5-6173-442A-90D3-16817E8E53B0}"/>
          </ac:spMkLst>
        </pc:spChg>
        <pc:spChg chg="add del mod">
          <ac:chgData name="土山 勇人" userId="853d30e55df49f6d" providerId="LiveId" clId="{87E93568-F6CC-42C8-8002-62BD22D1DFC2}" dt="2021-07-14T01:13:58.209" v="106" actId="478"/>
          <ac:spMkLst>
            <pc:docMk/>
            <pc:sldMk cId="3080735340" sldId="265"/>
            <ac:spMk id="56" creationId="{ABFEA411-99B7-47E0-84C8-BEF90C6ED61C}"/>
          </ac:spMkLst>
        </pc:spChg>
        <pc:spChg chg="add del mod">
          <ac:chgData name="土山 勇人" userId="853d30e55df49f6d" providerId="LiveId" clId="{87E93568-F6CC-42C8-8002-62BD22D1DFC2}" dt="2021-07-14T01:13:58.209" v="106" actId="478"/>
          <ac:spMkLst>
            <pc:docMk/>
            <pc:sldMk cId="3080735340" sldId="265"/>
            <ac:spMk id="57" creationId="{EBF0159E-A6C5-4BF1-BB93-2C33F5494CAC}"/>
          </ac:spMkLst>
        </pc:spChg>
        <pc:spChg chg="add del mod">
          <ac:chgData name="土山 勇人" userId="853d30e55df49f6d" providerId="LiveId" clId="{87E93568-F6CC-42C8-8002-62BD22D1DFC2}" dt="2021-07-14T01:13:58.209" v="106" actId="478"/>
          <ac:spMkLst>
            <pc:docMk/>
            <pc:sldMk cId="3080735340" sldId="265"/>
            <ac:spMk id="58" creationId="{D4A5E177-712A-4C82-AB00-7DB0ECD9F55D}"/>
          </ac:spMkLst>
        </pc:spChg>
        <pc:spChg chg="add del mod">
          <ac:chgData name="土山 勇人" userId="853d30e55df49f6d" providerId="LiveId" clId="{87E93568-F6CC-42C8-8002-62BD22D1DFC2}" dt="2021-07-14T01:13:58.209" v="106" actId="478"/>
          <ac:spMkLst>
            <pc:docMk/>
            <pc:sldMk cId="3080735340" sldId="265"/>
            <ac:spMk id="59" creationId="{054054C5-576C-419C-BBC2-1572292A7625}"/>
          </ac:spMkLst>
        </pc:spChg>
        <pc:spChg chg="add del mod">
          <ac:chgData name="土山 勇人" userId="853d30e55df49f6d" providerId="LiveId" clId="{87E93568-F6CC-42C8-8002-62BD22D1DFC2}" dt="2021-07-14T01:13:58.209" v="106" actId="478"/>
          <ac:spMkLst>
            <pc:docMk/>
            <pc:sldMk cId="3080735340" sldId="265"/>
            <ac:spMk id="60" creationId="{338E546D-0E46-42D4-BB23-EDBA7A75ABF7}"/>
          </ac:spMkLst>
        </pc:spChg>
        <pc:spChg chg="add del mod">
          <ac:chgData name="土山 勇人" userId="853d30e55df49f6d" providerId="LiveId" clId="{87E93568-F6CC-42C8-8002-62BD22D1DFC2}" dt="2021-07-14T01:16:07.170" v="118"/>
          <ac:spMkLst>
            <pc:docMk/>
            <pc:sldMk cId="3080735340" sldId="265"/>
            <ac:spMk id="61" creationId="{F0D5EBDD-7C39-4643-88F8-C90BBF2B120D}"/>
          </ac:spMkLst>
        </pc:spChg>
        <pc:spChg chg="add mod ord">
          <ac:chgData name="土山 勇人" userId="853d30e55df49f6d" providerId="LiveId" clId="{87E93568-F6CC-42C8-8002-62BD22D1DFC2}" dt="2021-07-14T01:18:47.230" v="159" actId="1076"/>
          <ac:spMkLst>
            <pc:docMk/>
            <pc:sldMk cId="3080735340" sldId="265"/>
            <ac:spMk id="62" creationId="{ED90B321-B516-41B3-A9AE-CC07AA5D7305}"/>
          </ac:spMkLst>
        </pc:spChg>
        <pc:spChg chg="add del mod">
          <ac:chgData name="土山 勇人" userId="853d30e55df49f6d" providerId="LiveId" clId="{87E93568-F6CC-42C8-8002-62BD22D1DFC2}" dt="2021-07-14T01:18:11.483" v="151"/>
          <ac:spMkLst>
            <pc:docMk/>
            <pc:sldMk cId="3080735340" sldId="265"/>
            <ac:spMk id="63" creationId="{2C216F86-1254-48ED-A225-C2C2BFC07C38}"/>
          </ac:spMkLst>
        </pc:spChg>
        <pc:spChg chg="add del mod">
          <ac:chgData name="土山 勇人" userId="853d30e55df49f6d" providerId="LiveId" clId="{87E93568-F6CC-42C8-8002-62BD22D1DFC2}" dt="2021-07-14T01:18:11.483" v="151"/>
          <ac:spMkLst>
            <pc:docMk/>
            <pc:sldMk cId="3080735340" sldId="265"/>
            <ac:spMk id="64" creationId="{320F2FCF-8631-4B86-88A4-C29E48C6E0A7}"/>
          </ac:spMkLst>
        </pc:spChg>
        <pc:spChg chg="add mod">
          <ac:chgData name="土山 勇人" userId="853d30e55df49f6d" providerId="LiveId" clId="{87E93568-F6CC-42C8-8002-62BD22D1DFC2}" dt="2021-07-14T01:18:55.406" v="161" actId="1076"/>
          <ac:spMkLst>
            <pc:docMk/>
            <pc:sldMk cId="3080735340" sldId="265"/>
            <ac:spMk id="65" creationId="{0FF9234D-DC47-412D-9945-DEDDB2E5F718}"/>
          </ac:spMkLst>
        </pc:spChg>
        <pc:spChg chg="add mod">
          <ac:chgData name="土山 勇人" userId="853d30e55df49f6d" providerId="LiveId" clId="{87E93568-F6CC-42C8-8002-62BD22D1DFC2}" dt="2021-07-14T01:18:22.362" v="154" actId="1076"/>
          <ac:spMkLst>
            <pc:docMk/>
            <pc:sldMk cId="3080735340" sldId="265"/>
            <ac:spMk id="66" creationId="{9BFBDA01-6AFF-41C6-A183-FD2900D301A3}"/>
          </ac:spMkLst>
        </pc:spChg>
        <pc:spChg chg="add del mod">
          <ac:chgData name="土山 勇人" userId="853d30e55df49f6d" providerId="LiveId" clId="{87E93568-F6CC-42C8-8002-62BD22D1DFC2}" dt="2021-07-14T01:20:33.726" v="175"/>
          <ac:spMkLst>
            <pc:docMk/>
            <pc:sldMk cId="3080735340" sldId="265"/>
            <ac:spMk id="67" creationId="{85440B71-010C-4428-9C7D-CA8E2721844E}"/>
          </ac:spMkLst>
        </pc:spChg>
        <pc:spChg chg="add del mod">
          <ac:chgData name="土山 勇人" userId="853d30e55df49f6d" providerId="LiveId" clId="{87E93568-F6CC-42C8-8002-62BD22D1DFC2}" dt="2021-07-14T01:20:33.726" v="175"/>
          <ac:spMkLst>
            <pc:docMk/>
            <pc:sldMk cId="3080735340" sldId="265"/>
            <ac:spMk id="68" creationId="{2071E638-4EC0-4D9F-ADC0-127B543C7260}"/>
          </ac:spMkLst>
        </pc:spChg>
        <pc:spChg chg="add del mod">
          <ac:chgData name="土山 勇人" userId="853d30e55df49f6d" providerId="LiveId" clId="{87E93568-F6CC-42C8-8002-62BD22D1DFC2}" dt="2021-07-14T01:21:49.849" v="205" actId="478"/>
          <ac:spMkLst>
            <pc:docMk/>
            <pc:sldMk cId="3080735340" sldId="265"/>
            <ac:spMk id="69" creationId="{4AB391B4-A13F-4EEB-93D4-676C8BC9DA3B}"/>
          </ac:spMkLst>
        </pc:spChg>
        <pc:spChg chg="add mod">
          <ac:chgData name="土山 勇人" userId="853d30e55df49f6d" providerId="LiveId" clId="{87E93568-F6CC-42C8-8002-62BD22D1DFC2}" dt="2021-07-14T01:22:14.489" v="211" actId="1076"/>
          <ac:spMkLst>
            <pc:docMk/>
            <pc:sldMk cId="3080735340" sldId="265"/>
            <ac:spMk id="70" creationId="{4FF61E32-5821-4BDA-A652-759356A931F2}"/>
          </ac:spMkLst>
        </pc:spChg>
        <pc:spChg chg="add del mod">
          <ac:chgData name="土山 勇人" userId="853d30e55df49f6d" providerId="LiveId" clId="{87E93568-F6CC-42C8-8002-62BD22D1DFC2}" dt="2021-07-14T01:22:54.194" v="227"/>
          <ac:spMkLst>
            <pc:docMk/>
            <pc:sldMk cId="3080735340" sldId="265"/>
            <ac:spMk id="71" creationId="{EA036C34-9CBB-4A10-BBF5-F65527333DAF}"/>
          </ac:spMkLst>
        </pc:spChg>
        <pc:grpChg chg="del">
          <ac:chgData name="土山 勇人" userId="853d30e55df49f6d" providerId="LiveId" clId="{87E93568-F6CC-42C8-8002-62BD22D1DFC2}" dt="2021-07-14T01:08:23.412" v="44" actId="478"/>
          <ac:grpSpMkLst>
            <pc:docMk/>
            <pc:sldMk cId="3080735340" sldId="265"/>
            <ac:grpSpMk id="29" creationId="{00000000-0000-0000-0000-000000000000}"/>
          </ac:grpSpMkLst>
        </pc:grpChg>
        <pc:grpChg chg="del">
          <ac:chgData name="土山 勇人" userId="853d30e55df49f6d" providerId="LiveId" clId="{87E93568-F6CC-42C8-8002-62BD22D1DFC2}" dt="2021-07-14T01:08:23.412" v="44" actId="478"/>
          <ac:grpSpMkLst>
            <pc:docMk/>
            <pc:sldMk cId="3080735340" sldId="265"/>
            <ac:grpSpMk id="30" creationId="{00000000-0000-0000-0000-000000000000}"/>
          </ac:grpSpMkLst>
        </pc:grpChg>
        <pc:grpChg chg="del">
          <ac:chgData name="土山 勇人" userId="853d30e55df49f6d" providerId="LiveId" clId="{87E93568-F6CC-42C8-8002-62BD22D1DFC2}" dt="2021-07-14T01:08:23.412" v="44" actId="478"/>
          <ac:grpSpMkLst>
            <pc:docMk/>
            <pc:sldMk cId="3080735340" sldId="265"/>
            <ac:grpSpMk id="33" creationId="{00000000-0000-0000-0000-000000000000}"/>
          </ac:grpSpMkLst>
        </pc:grpChg>
        <pc:grpChg chg="del">
          <ac:chgData name="土山 勇人" userId="853d30e55df49f6d" providerId="LiveId" clId="{87E93568-F6CC-42C8-8002-62BD22D1DFC2}" dt="2021-07-14T01:08:23.412" v="44" actId="478"/>
          <ac:grpSpMkLst>
            <pc:docMk/>
            <pc:sldMk cId="3080735340" sldId="265"/>
            <ac:grpSpMk id="38" creationId="{00000000-0000-0000-0000-000000000000}"/>
          </ac:grpSpMkLst>
        </pc:grpChg>
        <pc:picChg chg="add del mod">
          <ac:chgData name="土山 勇人" userId="853d30e55df49f6d" providerId="LiveId" clId="{87E93568-F6CC-42C8-8002-62BD22D1DFC2}" dt="2021-07-14T01:19:08.630" v="162" actId="478"/>
          <ac:picMkLst>
            <pc:docMk/>
            <pc:sldMk cId="3080735340" sldId="265"/>
            <ac:picMk id="7" creationId="{0971F0F6-CF38-4C4A-B293-35B15899E59A}"/>
          </ac:picMkLst>
        </pc:picChg>
        <pc:picChg chg="add mod">
          <ac:chgData name="土山 勇人" userId="853d30e55df49f6d" providerId="LiveId" clId="{87E93568-F6CC-42C8-8002-62BD22D1DFC2}" dt="2021-07-14T01:22:29.018" v="225" actId="1035"/>
          <ac:picMkLst>
            <pc:docMk/>
            <pc:sldMk cId="3080735340" sldId="265"/>
            <ac:picMk id="8" creationId="{D8841C5C-9F25-4CAA-82B9-1702063676EE}"/>
          </ac:picMkLst>
        </pc:picChg>
        <pc:picChg chg="add mod">
          <ac:chgData name="土山 勇人" userId="853d30e55df49f6d" providerId="LiveId" clId="{87E93568-F6CC-42C8-8002-62BD22D1DFC2}" dt="2021-07-14T01:22:29.018" v="225" actId="1035"/>
          <ac:picMkLst>
            <pc:docMk/>
            <pc:sldMk cId="3080735340" sldId="265"/>
            <ac:picMk id="10" creationId="{7CAB72D7-4C55-4529-82A4-8B29110FAF9D}"/>
          </ac:picMkLst>
        </pc:picChg>
        <pc:picChg chg="add mod">
          <ac:chgData name="土山 勇人" userId="853d30e55df49f6d" providerId="LiveId" clId="{87E93568-F6CC-42C8-8002-62BD22D1DFC2}" dt="2021-07-14T01:22:29.018" v="225" actId="1035"/>
          <ac:picMkLst>
            <pc:docMk/>
            <pc:sldMk cId="3080735340" sldId="265"/>
            <ac:picMk id="11" creationId="{2A2A2812-F34C-4A0D-AD1F-4CEC8366E4E6}"/>
          </ac:picMkLst>
        </pc:picChg>
        <pc:picChg chg="del">
          <ac:chgData name="土山 勇人" userId="853d30e55df49f6d" providerId="LiveId" clId="{87E93568-F6CC-42C8-8002-62BD22D1DFC2}" dt="2021-07-14T01:08:23.412" v="44" actId="478"/>
          <ac:picMkLst>
            <pc:docMk/>
            <pc:sldMk cId="3080735340" sldId="265"/>
            <ac:picMk id="26" creationId="{00000000-0000-0000-0000-000000000000}"/>
          </ac:picMkLst>
        </pc:picChg>
        <pc:picChg chg="del">
          <ac:chgData name="土山 勇人" userId="853d30e55df49f6d" providerId="LiveId" clId="{87E93568-F6CC-42C8-8002-62BD22D1DFC2}" dt="2021-07-14T01:16:36.801" v="119" actId="478"/>
          <ac:picMkLst>
            <pc:docMk/>
            <pc:sldMk cId="3080735340" sldId="265"/>
            <ac:picMk id="36" creationId="{00000000-0000-0000-0000-000000000000}"/>
          </ac:picMkLst>
        </pc:picChg>
        <pc:cxnChg chg="del">
          <ac:chgData name="土山 勇人" userId="853d30e55df49f6d" providerId="LiveId" clId="{87E93568-F6CC-42C8-8002-62BD22D1DFC2}" dt="2021-07-14T01:08:23.412" v="44" actId="478"/>
          <ac:cxnSpMkLst>
            <pc:docMk/>
            <pc:sldMk cId="3080735340" sldId="265"/>
            <ac:cxnSpMk id="41" creationId="{00000000-0000-0000-0000-000000000000}"/>
          </ac:cxnSpMkLst>
        </pc:cxnChg>
      </pc:sldChg>
      <pc:sldChg chg="del">
        <pc:chgData name="土山 勇人" userId="853d30e55df49f6d" providerId="LiveId" clId="{87E93568-F6CC-42C8-8002-62BD22D1DFC2}" dt="2021-07-14T02:21:23.883" v="1706" actId="47"/>
        <pc:sldMkLst>
          <pc:docMk/>
          <pc:sldMk cId="1155570690" sldId="273"/>
        </pc:sldMkLst>
      </pc:sldChg>
      <pc:sldChg chg="del">
        <pc:chgData name="土山 勇人" userId="853d30e55df49f6d" providerId="LiveId" clId="{87E93568-F6CC-42C8-8002-62BD22D1DFC2}" dt="2021-07-14T02:21:24.539" v="1707" actId="47"/>
        <pc:sldMkLst>
          <pc:docMk/>
          <pc:sldMk cId="917241629" sldId="274"/>
        </pc:sldMkLst>
      </pc:sldChg>
      <pc:sldChg chg="del">
        <pc:chgData name="土山 勇人" userId="853d30e55df49f6d" providerId="LiveId" clId="{87E93568-F6CC-42C8-8002-62BD22D1DFC2}" dt="2021-07-14T02:30:05.738" v="1903" actId="47"/>
        <pc:sldMkLst>
          <pc:docMk/>
          <pc:sldMk cId="1321741104" sldId="275"/>
        </pc:sldMkLst>
      </pc:sldChg>
      <pc:sldChg chg="add del">
        <pc:chgData name="土山 勇人" userId="853d30e55df49f6d" providerId="LiveId" clId="{87E93568-F6CC-42C8-8002-62BD22D1DFC2}" dt="2021-07-14T02:21:23.134" v="1705" actId="47"/>
        <pc:sldMkLst>
          <pc:docMk/>
          <pc:sldMk cId="17121039" sldId="276"/>
        </pc:sldMkLst>
      </pc:sldChg>
      <pc:sldChg chg="add del">
        <pc:chgData name="土山 勇人" userId="853d30e55df49f6d" providerId="LiveId" clId="{87E93568-F6CC-42C8-8002-62BD22D1DFC2}" dt="2021-07-14T01:00:01.622" v="15"/>
        <pc:sldMkLst>
          <pc:docMk/>
          <pc:sldMk cId="834044465" sldId="276"/>
        </pc:sldMkLst>
      </pc:sldChg>
      <pc:sldChg chg="addSp delSp modSp add mod">
        <pc:chgData name="土山 勇人" userId="853d30e55df49f6d" providerId="LiveId" clId="{87E93568-F6CC-42C8-8002-62BD22D1DFC2}" dt="2021-07-14T01:27:57.878" v="427" actId="14100"/>
        <pc:sldMkLst>
          <pc:docMk/>
          <pc:sldMk cId="4011015843" sldId="277"/>
        </pc:sldMkLst>
        <pc:spChg chg="add del mod">
          <ac:chgData name="土山 勇人" userId="853d30e55df49f6d" providerId="LiveId" clId="{87E93568-F6CC-42C8-8002-62BD22D1DFC2}" dt="2021-07-14T01:24:11.087" v="304"/>
          <ac:spMkLst>
            <pc:docMk/>
            <pc:sldMk cId="4011015843" sldId="277"/>
            <ac:spMk id="15" creationId="{AF556E5A-F720-4878-8209-E937076A4900}"/>
          </ac:spMkLst>
        </pc:spChg>
        <pc:spChg chg="add del mod">
          <ac:chgData name="土山 勇人" userId="853d30e55df49f6d" providerId="LiveId" clId="{87E93568-F6CC-42C8-8002-62BD22D1DFC2}" dt="2021-07-14T01:24:11.087" v="304"/>
          <ac:spMkLst>
            <pc:docMk/>
            <pc:sldMk cId="4011015843" sldId="277"/>
            <ac:spMk id="16" creationId="{DA435D9B-D928-4215-AC11-8AB11E49AC7A}"/>
          </ac:spMkLst>
        </pc:spChg>
        <pc:spChg chg="add del mod">
          <ac:chgData name="土山 勇人" userId="853d30e55df49f6d" providerId="LiveId" clId="{87E93568-F6CC-42C8-8002-62BD22D1DFC2}" dt="2021-07-14T01:24:11.087" v="304"/>
          <ac:spMkLst>
            <pc:docMk/>
            <pc:sldMk cId="4011015843" sldId="277"/>
            <ac:spMk id="17" creationId="{9E2828A8-BBB0-4718-8469-EE4DDF712289}"/>
          </ac:spMkLst>
        </pc:spChg>
        <pc:spChg chg="add del mod">
          <ac:chgData name="土山 勇人" userId="853d30e55df49f6d" providerId="LiveId" clId="{87E93568-F6CC-42C8-8002-62BD22D1DFC2}" dt="2021-07-14T01:24:11.087" v="304"/>
          <ac:spMkLst>
            <pc:docMk/>
            <pc:sldMk cId="4011015843" sldId="277"/>
            <ac:spMk id="19" creationId="{AD064477-08D0-4286-9071-19AA55EAE4EF}"/>
          </ac:spMkLst>
        </pc:spChg>
        <pc:spChg chg="add del mod">
          <ac:chgData name="土山 勇人" userId="853d30e55df49f6d" providerId="LiveId" clId="{87E93568-F6CC-42C8-8002-62BD22D1DFC2}" dt="2021-07-14T01:24:11.087" v="304"/>
          <ac:spMkLst>
            <pc:docMk/>
            <pc:sldMk cId="4011015843" sldId="277"/>
            <ac:spMk id="21" creationId="{FBF232BD-BCFA-491F-8FAC-AEAA156116BA}"/>
          </ac:spMkLst>
        </pc:spChg>
        <pc:spChg chg="add del mod">
          <ac:chgData name="土山 勇人" userId="853d30e55df49f6d" providerId="LiveId" clId="{87E93568-F6CC-42C8-8002-62BD22D1DFC2}" dt="2021-07-14T01:24:11.087" v="304"/>
          <ac:spMkLst>
            <pc:docMk/>
            <pc:sldMk cId="4011015843" sldId="277"/>
            <ac:spMk id="23" creationId="{301D596D-07F0-4D46-B858-68856FE15ED2}"/>
          </ac:spMkLst>
        </pc:spChg>
        <pc:spChg chg="add mod">
          <ac:chgData name="土山 勇人" userId="853d30e55df49f6d" providerId="LiveId" clId="{87E93568-F6CC-42C8-8002-62BD22D1DFC2}" dt="2021-07-14T01:27:57.878" v="427" actId="14100"/>
          <ac:spMkLst>
            <pc:docMk/>
            <pc:sldMk cId="4011015843" sldId="277"/>
            <ac:spMk id="25" creationId="{416BA9F0-2760-4B89-B609-BBA8F3C14DBE}"/>
          </ac:spMkLst>
        </pc:spChg>
        <pc:spChg chg="add mod">
          <ac:chgData name="土山 勇人" userId="853d30e55df49f6d" providerId="LiveId" clId="{87E93568-F6CC-42C8-8002-62BD22D1DFC2}" dt="2021-07-14T01:27:54.191" v="426" actId="1035"/>
          <ac:spMkLst>
            <pc:docMk/>
            <pc:sldMk cId="4011015843" sldId="277"/>
            <ac:spMk id="26" creationId="{209D6259-EFC7-4CB2-A4B8-78B5088B8652}"/>
          </ac:spMkLst>
        </pc:spChg>
        <pc:spChg chg="add mod">
          <ac:chgData name="土山 勇人" userId="853d30e55df49f6d" providerId="LiveId" clId="{87E93568-F6CC-42C8-8002-62BD22D1DFC2}" dt="2021-07-14T01:26:15.384" v="355" actId="1038"/>
          <ac:spMkLst>
            <pc:docMk/>
            <pc:sldMk cId="4011015843" sldId="277"/>
            <ac:spMk id="27" creationId="{6AAD57C3-A47C-43BB-992C-8A765A8C5914}"/>
          </ac:spMkLst>
        </pc:spChg>
        <pc:spChg chg="add mod">
          <ac:chgData name="土山 勇人" userId="853d30e55df49f6d" providerId="LiveId" clId="{87E93568-F6CC-42C8-8002-62BD22D1DFC2}" dt="2021-07-14T01:27:54.191" v="426" actId="1035"/>
          <ac:spMkLst>
            <pc:docMk/>
            <pc:sldMk cId="4011015843" sldId="277"/>
            <ac:spMk id="29" creationId="{1BD6134C-5EA6-4F30-ACC4-C73A388C917A}"/>
          </ac:spMkLst>
        </pc:spChg>
        <pc:spChg chg="add mod">
          <ac:chgData name="土山 勇人" userId="853d30e55df49f6d" providerId="LiveId" clId="{87E93568-F6CC-42C8-8002-62BD22D1DFC2}" dt="2021-07-14T01:27:54.191" v="426" actId="1035"/>
          <ac:spMkLst>
            <pc:docMk/>
            <pc:sldMk cId="4011015843" sldId="277"/>
            <ac:spMk id="31" creationId="{1F2EC396-EA0A-49C8-ADAD-F7C87D7DA297}"/>
          </ac:spMkLst>
        </pc:spChg>
        <pc:spChg chg="add mod">
          <ac:chgData name="土山 勇人" userId="853d30e55df49f6d" providerId="LiveId" clId="{87E93568-F6CC-42C8-8002-62BD22D1DFC2}" dt="2021-07-14T01:27:54.191" v="426" actId="1035"/>
          <ac:spMkLst>
            <pc:docMk/>
            <pc:sldMk cId="4011015843" sldId="277"/>
            <ac:spMk id="33" creationId="{C6994045-0C70-45A4-9525-577A73A90FF2}"/>
          </ac:spMkLst>
        </pc:spChg>
        <pc:spChg chg="add del mod">
          <ac:chgData name="土山 勇人" userId="853d30e55df49f6d" providerId="LiveId" clId="{87E93568-F6CC-42C8-8002-62BD22D1DFC2}" dt="2021-07-14T01:25:06.303" v="320"/>
          <ac:spMkLst>
            <pc:docMk/>
            <pc:sldMk cId="4011015843" sldId="277"/>
            <ac:spMk id="39" creationId="{3FD3C3B9-E915-4FC7-A47D-421ACFFC13B1}"/>
          </ac:spMkLst>
        </pc:spChg>
        <pc:spChg chg="add del mod">
          <ac:chgData name="土山 勇人" userId="853d30e55df49f6d" providerId="LiveId" clId="{87E93568-F6CC-42C8-8002-62BD22D1DFC2}" dt="2021-07-14T01:25:06.303" v="320"/>
          <ac:spMkLst>
            <pc:docMk/>
            <pc:sldMk cId="4011015843" sldId="277"/>
            <ac:spMk id="40" creationId="{C2E046CE-67CC-46D4-B231-DCBD78426993}"/>
          </ac:spMkLst>
        </pc:spChg>
        <pc:spChg chg="mod">
          <ac:chgData name="土山 勇人" userId="853d30e55df49f6d" providerId="LiveId" clId="{87E93568-F6CC-42C8-8002-62BD22D1DFC2}" dt="2021-07-14T01:23:06.351" v="266" actId="20577"/>
          <ac:spMkLst>
            <pc:docMk/>
            <pc:sldMk cId="4011015843" sldId="277"/>
            <ac:spMk id="45" creationId="{C90C462B-CFCE-4D2B-B446-A7E0F6B64195}"/>
          </ac:spMkLst>
        </pc:spChg>
        <pc:spChg chg="mod">
          <ac:chgData name="土山 勇人" userId="853d30e55df49f6d" providerId="LiveId" clId="{87E93568-F6CC-42C8-8002-62BD22D1DFC2}" dt="2021-07-14T01:23:14.889" v="301" actId="20577"/>
          <ac:spMkLst>
            <pc:docMk/>
            <pc:sldMk cId="4011015843" sldId="277"/>
            <ac:spMk id="46" creationId="{D3E94A63-0315-48F5-A8FD-B6A4C4C5F2AE}"/>
          </ac:spMkLst>
        </pc:spChg>
        <pc:spChg chg="add del mod">
          <ac:chgData name="土山 勇人" userId="853d30e55df49f6d" providerId="LiveId" clId="{87E93568-F6CC-42C8-8002-62BD22D1DFC2}" dt="2021-07-14T01:25:41.584" v="326"/>
          <ac:spMkLst>
            <pc:docMk/>
            <pc:sldMk cId="4011015843" sldId="277"/>
            <ac:spMk id="47" creationId="{409311B0-C465-4A2D-BA7A-280D980BE6F1}"/>
          </ac:spMkLst>
        </pc:spChg>
        <pc:spChg chg="add del mod">
          <ac:chgData name="土山 勇人" userId="853d30e55df49f6d" providerId="LiveId" clId="{87E93568-F6CC-42C8-8002-62BD22D1DFC2}" dt="2021-07-14T01:25:41.584" v="326"/>
          <ac:spMkLst>
            <pc:docMk/>
            <pc:sldMk cId="4011015843" sldId="277"/>
            <ac:spMk id="49" creationId="{1EFD4D0D-EDDD-470B-BDDF-C5399204049F}"/>
          </ac:spMkLst>
        </pc:spChg>
        <pc:spChg chg="add del mod">
          <ac:chgData name="土山 勇人" userId="853d30e55df49f6d" providerId="LiveId" clId="{87E93568-F6CC-42C8-8002-62BD22D1DFC2}" dt="2021-07-14T01:25:46.595" v="331"/>
          <ac:spMkLst>
            <pc:docMk/>
            <pc:sldMk cId="4011015843" sldId="277"/>
            <ac:spMk id="54" creationId="{1FC29CE8-2381-48CD-879B-AB4654B4FFB9}"/>
          </ac:spMkLst>
        </pc:spChg>
        <pc:spChg chg="add del mod">
          <ac:chgData name="土山 勇人" userId="853d30e55df49f6d" providerId="LiveId" clId="{87E93568-F6CC-42C8-8002-62BD22D1DFC2}" dt="2021-07-14T01:25:46.595" v="331"/>
          <ac:spMkLst>
            <pc:docMk/>
            <pc:sldMk cId="4011015843" sldId="277"/>
            <ac:spMk id="55" creationId="{880BAC7F-E9AA-4369-B410-E2D7BAAD37E5}"/>
          </ac:spMkLst>
        </pc:spChg>
        <pc:spChg chg="add del mod">
          <ac:chgData name="土山 勇人" userId="853d30e55df49f6d" providerId="LiveId" clId="{87E93568-F6CC-42C8-8002-62BD22D1DFC2}" dt="2021-07-14T01:26:16.318" v="357"/>
          <ac:spMkLst>
            <pc:docMk/>
            <pc:sldMk cId="4011015843" sldId="277"/>
            <ac:spMk id="60" creationId="{2FFB3304-AE9A-48AB-901D-75A452D28414}"/>
          </ac:spMkLst>
        </pc:spChg>
        <pc:spChg chg="add del mod">
          <ac:chgData name="土山 勇人" userId="853d30e55df49f6d" providerId="LiveId" clId="{87E93568-F6CC-42C8-8002-62BD22D1DFC2}" dt="2021-07-14T01:26:16.318" v="357"/>
          <ac:spMkLst>
            <pc:docMk/>
            <pc:sldMk cId="4011015843" sldId="277"/>
            <ac:spMk id="61" creationId="{AB753125-487B-4F93-9DEA-7219BEA48B9E}"/>
          </ac:spMkLst>
        </pc:spChg>
        <pc:spChg chg="add del mod">
          <ac:chgData name="土山 勇人" userId="853d30e55df49f6d" providerId="LiveId" clId="{87E93568-F6CC-42C8-8002-62BD22D1DFC2}" dt="2021-07-14T01:27:36.069" v="416"/>
          <ac:spMkLst>
            <pc:docMk/>
            <pc:sldMk cId="4011015843" sldId="277"/>
            <ac:spMk id="69" creationId="{25A661DE-14E3-4C9F-8F7E-3A78F5891377}"/>
          </ac:spMkLst>
        </pc:spChg>
        <pc:spChg chg="del">
          <ac:chgData name="土山 勇人" userId="853d30e55df49f6d" providerId="LiveId" clId="{87E93568-F6CC-42C8-8002-62BD22D1DFC2}" dt="2021-07-14T01:23:54.050" v="302" actId="478"/>
          <ac:spMkLst>
            <pc:docMk/>
            <pc:sldMk cId="4011015843" sldId="277"/>
            <ac:spMk id="70" creationId="{4FF61E32-5821-4BDA-A652-759356A931F2}"/>
          </ac:spMkLst>
        </pc:spChg>
        <pc:spChg chg="add del mod">
          <ac:chgData name="土山 勇人" userId="853d30e55df49f6d" providerId="LiveId" clId="{87E93568-F6CC-42C8-8002-62BD22D1DFC2}" dt="2021-07-14T01:27:36.069" v="416"/>
          <ac:spMkLst>
            <pc:docMk/>
            <pc:sldMk cId="4011015843" sldId="277"/>
            <ac:spMk id="71" creationId="{04A1E6B0-9C7F-42B2-A3B9-3D39A2E51C02}"/>
          </ac:spMkLst>
        </pc:spChg>
        <pc:spChg chg="add mod">
          <ac:chgData name="土山 勇人" userId="853d30e55df49f6d" providerId="LiveId" clId="{87E93568-F6CC-42C8-8002-62BD22D1DFC2}" dt="2021-07-14T01:27:39.967" v="418" actId="1076"/>
          <ac:spMkLst>
            <pc:docMk/>
            <pc:sldMk cId="4011015843" sldId="277"/>
            <ac:spMk id="76" creationId="{99FFA108-FFF2-4C78-A74C-F57A7AB6AD2A}"/>
          </ac:spMkLst>
        </pc:spChg>
        <pc:spChg chg="add mod">
          <ac:chgData name="土山 勇人" userId="853d30e55df49f6d" providerId="LiveId" clId="{87E93568-F6CC-42C8-8002-62BD22D1DFC2}" dt="2021-07-14T01:27:39.967" v="418" actId="1076"/>
          <ac:spMkLst>
            <pc:docMk/>
            <pc:sldMk cId="4011015843" sldId="277"/>
            <ac:spMk id="77" creationId="{3581F278-FC9F-4C8B-A3FD-E162E72CAEF5}"/>
          </ac:spMkLst>
        </pc:spChg>
        <pc:picChg chg="del">
          <ac:chgData name="土山 勇人" userId="853d30e55df49f6d" providerId="LiveId" clId="{87E93568-F6CC-42C8-8002-62BD22D1DFC2}" dt="2021-07-14T01:23:54.050" v="302" actId="478"/>
          <ac:picMkLst>
            <pc:docMk/>
            <pc:sldMk cId="4011015843" sldId="277"/>
            <ac:picMk id="8" creationId="{D8841C5C-9F25-4CAA-82B9-1702063676EE}"/>
          </ac:picMkLst>
        </pc:picChg>
        <pc:picChg chg="del">
          <ac:chgData name="土山 勇人" userId="853d30e55df49f6d" providerId="LiveId" clId="{87E93568-F6CC-42C8-8002-62BD22D1DFC2}" dt="2021-07-14T01:23:54.050" v="302" actId="478"/>
          <ac:picMkLst>
            <pc:docMk/>
            <pc:sldMk cId="4011015843" sldId="277"/>
            <ac:picMk id="10" creationId="{7CAB72D7-4C55-4529-82A4-8B29110FAF9D}"/>
          </ac:picMkLst>
        </pc:picChg>
        <pc:picChg chg="del">
          <ac:chgData name="土山 勇人" userId="853d30e55df49f6d" providerId="LiveId" clId="{87E93568-F6CC-42C8-8002-62BD22D1DFC2}" dt="2021-07-14T01:23:54.050" v="302" actId="478"/>
          <ac:picMkLst>
            <pc:docMk/>
            <pc:sldMk cId="4011015843" sldId="277"/>
            <ac:picMk id="11" creationId="{2A2A2812-F34C-4A0D-AD1F-4CEC8366E4E6}"/>
          </ac:picMkLst>
        </pc:picChg>
        <pc:picChg chg="add del mod">
          <ac:chgData name="土山 勇人" userId="853d30e55df49f6d" providerId="LiveId" clId="{87E93568-F6CC-42C8-8002-62BD22D1DFC2}" dt="2021-07-14T01:24:11.087" v="304"/>
          <ac:picMkLst>
            <pc:docMk/>
            <pc:sldMk cId="4011015843" sldId="277"/>
            <ac:picMk id="18" creationId="{5FFCADBB-E323-49E0-BDCE-173B832A5EA4}"/>
          </ac:picMkLst>
        </pc:picChg>
        <pc:picChg chg="add del mod">
          <ac:chgData name="土山 勇人" userId="853d30e55df49f6d" providerId="LiveId" clId="{87E93568-F6CC-42C8-8002-62BD22D1DFC2}" dt="2021-07-14T01:24:11.087" v="304"/>
          <ac:picMkLst>
            <pc:docMk/>
            <pc:sldMk cId="4011015843" sldId="277"/>
            <ac:picMk id="20" creationId="{20FB88C7-3658-4E5E-A5AD-D91408738A67}"/>
          </ac:picMkLst>
        </pc:picChg>
        <pc:picChg chg="add del mod">
          <ac:chgData name="土山 勇人" userId="853d30e55df49f6d" providerId="LiveId" clId="{87E93568-F6CC-42C8-8002-62BD22D1DFC2}" dt="2021-07-14T01:24:11.087" v="304"/>
          <ac:picMkLst>
            <pc:docMk/>
            <pc:sldMk cId="4011015843" sldId="277"/>
            <ac:picMk id="22" creationId="{6A915076-26C1-4FCA-A225-82450D28DF2B}"/>
          </ac:picMkLst>
        </pc:picChg>
        <pc:picChg chg="add del mod">
          <ac:chgData name="土山 勇人" userId="853d30e55df49f6d" providerId="LiveId" clId="{87E93568-F6CC-42C8-8002-62BD22D1DFC2}" dt="2021-07-14T01:24:11.087" v="304"/>
          <ac:picMkLst>
            <pc:docMk/>
            <pc:sldMk cId="4011015843" sldId="277"/>
            <ac:picMk id="24" creationId="{6F8E261E-4E9A-41C0-A2EF-715409EAB6D3}"/>
          </ac:picMkLst>
        </pc:picChg>
        <pc:picChg chg="add mod">
          <ac:chgData name="土山 勇人" userId="853d30e55df49f6d" providerId="LiveId" clId="{87E93568-F6CC-42C8-8002-62BD22D1DFC2}" dt="2021-07-14T01:27:54.191" v="426" actId="1035"/>
          <ac:picMkLst>
            <pc:docMk/>
            <pc:sldMk cId="4011015843" sldId="277"/>
            <ac:picMk id="28" creationId="{6AC08269-D859-4C6A-9A3E-5B80493EA90D}"/>
          </ac:picMkLst>
        </pc:picChg>
        <pc:picChg chg="add mod">
          <ac:chgData name="土山 勇人" userId="853d30e55df49f6d" providerId="LiveId" clId="{87E93568-F6CC-42C8-8002-62BD22D1DFC2}" dt="2021-07-14T01:27:54.191" v="426" actId="1035"/>
          <ac:picMkLst>
            <pc:docMk/>
            <pc:sldMk cId="4011015843" sldId="277"/>
            <ac:picMk id="30" creationId="{5A18B540-20A8-4DD6-A01C-14381CB2901A}"/>
          </ac:picMkLst>
        </pc:picChg>
        <pc:picChg chg="add mod">
          <ac:chgData name="土山 勇人" userId="853d30e55df49f6d" providerId="LiveId" clId="{87E93568-F6CC-42C8-8002-62BD22D1DFC2}" dt="2021-07-14T01:27:54.191" v="426" actId="1035"/>
          <ac:picMkLst>
            <pc:docMk/>
            <pc:sldMk cId="4011015843" sldId="277"/>
            <ac:picMk id="32" creationId="{DAF3E9C5-551C-42E2-8E97-30397A6A2E74}"/>
          </ac:picMkLst>
        </pc:picChg>
        <pc:picChg chg="add mod">
          <ac:chgData name="土山 勇人" userId="853d30e55df49f6d" providerId="LiveId" clId="{87E93568-F6CC-42C8-8002-62BD22D1DFC2}" dt="2021-07-14T01:27:54.191" v="426" actId="1035"/>
          <ac:picMkLst>
            <pc:docMk/>
            <pc:sldMk cId="4011015843" sldId="277"/>
            <ac:picMk id="34" creationId="{34986488-FC88-4BA7-989A-3F746A03540E}"/>
          </ac:picMkLst>
        </pc:picChg>
        <pc:picChg chg="add del mod">
          <ac:chgData name="土山 勇人" userId="853d30e55df49f6d" providerId="LiveId" clId="{87E93568-F6CC-42C8-8002-62BD22D1DFC2}" dt="2021-07-14T01:25:06.303" v="320"/>
          <ac:picMkLst>
            <pc:docMk/>
            <pc:sldMk cId="4011015843" sldId="277"/>
            <ac:picMk id="35" creationId="{756E943D-1BD9-4EBD-98CF-FFDC1D2FDB3B}"/>
          </ac:picMkLst>
        </pc:picChg>
        <pc:picChg chg="add del mod">
          <ac:chgData name="土山 勇人" userId="853d30e55df49f6d" providerId="LiveId" clId="{87E93568-F6CC-42C8-8002-62BD22D1DFC2}" dt="2021-07-14T01:25:06.303" v="320"/>
          <ac:picMkLst>
            <pc:docMk/>
            <pc:sldMk cId="4011015843" sldId="277"/>
            <ac:picMk id="36" creationId="{4D0D0931-5201-4D40-82DD-E2418EFB0C66}"/>
          </ac:picMkLst>
        </pc:picChg>
        <pc:picChg chg="add del mod">
          <ac:chgData name="土山 勇人" userId="853d30e55df49f6d" providerId="LiveId" clId="{87E93568-F6CC-42C8-8002-62BD22D1DFC2}" dt="2021-07-14T01:25:06.303" v="320"/>
          <ac:picMkLst>
            <pc:docMk/>
            <pc:sldMk cId="4011015843" sldId="277"/>
            <ac:picMk id="37" creationId="{D2EE5EF6-CF39-4981-8309-FD89CD6A112A}"/>
          </ac:picMkLst>
        </pc:picChg>
        <pc:picChg chg="add del mod">
          <ac:chgData name="土山 勇人" userId="853d30e55df49f6d" providerId="LiveId" clId="{87E93568-F6CC-42C8-8002-62BD22D1DFC2}" dt="2021-07-14T01:25:06.303" v="320"/>
          <ac:picMkLst>
            <pc:docMk/>
            <pc:sldMk cId="4011015843" sldId="277"/>
            <ac:picMk id="38" creationId="{CFABEAB3-5122-4D70-A38D-25287464D27C}"/>
          </ac:picMkLst>
        </pc:picChg>
        <pc:picChg chg="add del mod">
          <ac:chgData name="土山 勇人" userId="853d30e55df49f6d" providerId="LiveId" clId="{87E93568-F6CC-42C8-8002-62BD22D1DFC2}" dt="2021-07-14T01:25:41.584" v="326"/>
          <ac:picMkLst>
            <pc:docMk/>
            <pc:sldMk cId="4011015843" sldId="277"/>
            <ac:picMk id="41" creationId="{C28307D3-F783-4EE1-B1C3-E4827337BCE9}"/>
          </ac:picMkLst>
        </pc:picChg>
        <pc:picChg chg="add del mod">
          <ac:chgData name="土山 勇人" userId="853d30e55df49f6d" providerId="LiveId" clId="{87E93568-F6CC-42C8-8002-62BD22D1DFC2}" dt="2021-07-14T01:25:41.584" v="326"/>
          <ac:picMkLst>
            <pc:docMk/>
            <pc:sldMk cId="4011015843" sldId="277"/>
            <ac:picMk id="42" creationId="{AB954754-68EA-4407-A057-26A5FCAE8BE5}"/>
          </ac:picMkLst>
        </pc:picChg>
        <pc:picChg chg="add del mod">
          <ac:chgData name="土山 勇人" userId="853d30e55df49f6d" providerId="LiveId" clId="{87E93568-F6CC-42C8-8002-62BD22D1DFC2}" dt="2021-07-14T01:25:41.584" v="326"/>
          <ac:picMkLst>
            <pc:docMk/>
            <pc:sldMk cId="4011015843" sldId="277"/>
            <ac:picMk id="43" creationId="{A5846C75-D63A-46D4-B99B-B9E94EC5B3C9}"/>
          </ac:picMkLst>
        </pc:picChg>
        <pc:picChg chg="add del mod">
          <ac:chgData name="土山 勇人" userId="853d30e55df49f6d" providerId="LiveId" clId="{87E93568-F6CC-42C8-8002-62BD22D1DFC2}" dt="2021-07-14T01:25:41.584" v="326"/>
          <ac:picMkLst>
            <pc:docMk/>
            <pc:sldMk cId="4011015843" sldId="277"/>
            <ac:picMk id="44" creationId="{0A62EE1E-70B6-4651-AC84-4777B6A4F669}"/>
          </ac:picMkLst>
        </pc:picChg>
        <pc:picChg chg="add del mod">
          <ac:chgData name="土山 勇人" userId="853d30e55df49f6d" providerId="LiveId" clId="{87E93568-F6CC-42C8-8002-62BD22D1DFC2}" dt="2021-07-14T01:25:46.595" v="331"/>
          <ac:picMkLst>
            <pc:docMk/>
            <pc:sldMk cId="4011015843" sldId="277"/>
            <ac:picMk id="50" creationId="{28F393A8-9A53-4109-9DF0-4A9906A590C7}"/>
          </ac:picMkLst>
        </pc:picChg>
        <pc:picChg chg="add del mod">
          <ac:chgData name="土山 勇人" userId="853d30e55df49f6d" providerId="LiveId" clId="{87E93568-F6CC-42C8-8002-62BD22D1DFC2}" dt="2021-07-14T01:25:46.595" v="331"/>
          <ac:picMkLst>
            <pc:docMk/>
            <pc:sldMk cId="4011015843" sldId="277"/>
            <ac:picMk id="51" creationId="{B68ACD09-8260-4A6A-8843-1FD850D069D3}"/>
          </ac:picMkLst>
        </pc:picChg>
        <pc:picChg chg="add del mod">
          <ac:chgData name="土山 勇人" userId="853d30e55df49f6d" providerId="LiveId" clId="{87E93568-F6CC-42C8-8002-62BD22D1DFC2}" dt="2021-07-14T01:25:46.595" v="331"/>
          <ac:picMkLst>
            <pc:docMk/>
            <pc:sldMk cId="4011015843" sldId="277"/>
            <ac:picMk id="52" creationId="{F5F2ABF6-6067-402D-8A28-C4AA4B7A87F4}"/>
          </ac:picMkLst>
        </pc:picChg>
        <pc:picChg chg="add del mod">
          <ac:chgData name="土山 勇人" userId="853d30e55df49f6d" providerId="LiveId" clId="{87E93568-F6CC-42C8-8002-62BD22D1DFC2}" dt="2021-07-14T01:25:46.595" v="331"/>
          <ac:picMkLst>
            <pc:docMk/>
            <pc:sldMk cId="4011015843" sldId="277"/>
            <ac:picMk id="53" creationId="{E874ADE1-EC0A-4246-842A-883D5223F1CC}"/>
          </ac:picMkLst>
        </pc:picChg>
        <pc:picChg chg="add del mod">
          <ac:chgData name="土山 勇人" userId="853d30e55df49f6d" providerId="LiveId" clId="{87E93568-F6CC-42C8-8002-62BD22D1DFC2}" dt="2021-07-14T01:26:16.318" v="357"/>
          <ac:picMkLst>
            <pc:docMk/>
            <pc:sldMk cId="4011015843" sldId="277"/>
            <ac:picMk id="56" creationId="{4945E246-6573-4B7C-B4FB-21438FFFFC51}"/>
          </ac:picMkLst>
        </pc:picChg>
        <pc:picChg chg="add del mod">
          <ac:chgData name="土山 勇人" userId="853d30e55df49f6d" providerId="LiveId" clId="{87E93568-F6CC-42C8-8002-62BD22D1DFC2}" dt="2021-07-14T01:26:16.318" v="357"/>
          <ac:picMkLst>
            <pc:docMk/>
            <pc:sldMk cId="4011015843" sldId="277"/>
            <ac:picMk id="57" creationId="{191ED400-FE3F-4040-81F8-4AF48515D07B}"/>
          </ac:picMkLst>
        </pc:picChg>
        <pc:picChg chg="add del mod">
          <ac:chgData name="土山 勇人" userId="853d30e55df49f6d" providerId="LiveId" clId="{87E93568-F6CC-42C8-8002-62BD22D1DFC2}" dt="2021-07-14T01:26:16.318" v="357"/>
          <ac:picMkLst>
            <pc:docMk/>
            <pc:sldMk cId="4011015843" sldId="277"/>
            <ac:picMk id="58" creationId="{57EC1EC7-FD09-459C-9216-B4D2953CDCDB}"/>
          </ac:picMkLst>
        </pc:picChg>
        <pc:picChg chg="add del mod">
          <ac:chgData name="土山 勇人" userId="853d30e55df49f6d" providerId="LiveId" clId="{87E93568-F6CC-42C8-8002-62BD22D1DFC2}" dt="2021-07-14T01:26:16.318" v="357"/>
          <ac:picMkLst>
            <pc:docMk/>
            <pc:sldMk cId="4011015843" sldId="277"/>
            <ac:picMk id="59" creationId="{9C99162E-E316-491B-895C-169E3DDA2222}"/>
          </ac:picMkLst>
        </pc:picChg>
        <pc:picChg chg="add del mod">
          <ac:chgData name="土山 勇人" userId="853d30e55df49f6d" providerId="LiveId" clId="{87E93568-F6CC-42C8-8002-62BD22D1DFC2}" dt="2021-07-14T01:27:36.069" v="416"/>
          <ac:picMkLst>
            <pc:docMk/>
            <pc:sldMk cId="4011015843" sldId="277"/>
            <ac:picMk id="63" creationId="{FAD925A0-D3D4-4CCC-9E86-A266AFF472F7}"/>
          </ac:picMkLst>
        </pc:picChg>
        <pc:picChg chg="add del mod">
          <ac:chgData name="土山 勇人" userId="853d30e55df49f6d" providerId="LiveId" clId="{87E93568-F6CC-42C8-8002-62BD22D1DFC2}" dt="2021-07-14T01:27:36.069" v="416"/>
          <ac:picMkLst>
            <pc:docMk/>
            <pc:sldMk cId="4011015843" sldId="277"/>
            <ac:picMk id="64" creationId="{47E14AA5-4B98-4315-8FFB-3683FB4E18D8}"/>
          </ac:picMkLst>
        </pc:picChg>
        <pc:picChg chg="add del mod">
          <ac:chgData name="土山 勇人" userId="853d30e55df49f6d" providerId="LiveId" clId="{87E93568-F6CC-42C8-8002-62BD22D1DFC2}" dt="2021-07-14T01:27:36.069" v="416"/>
          <ac:picMkLst>
            <pc:docMk/>
            <pc:sldMk cId="4011015843" sldId="277"/>
            <ac:picMk id="67" creationId="{BE9B139F-DF9B-4907-BD87-B1C38063E194}"/>
          </ac:picMkLst>
        </pc:picChg>
        <pc:picChg chg="add del mod">
          <ac:chgData name="土山 勇人" userId="853d30e55df49f6d" providerId="LiveId" clId="{87E93568-F6CC-42C8-8002-62BD22D1DFC2}" dt="2021-07-14T01:27:36.069" v="416"/>
          <ac:picMkLst>
            <pc:docMk/>
            <pc:sldMk cId="4011015843" sldId="277"/>
            <ac:picMk id="68" creationId="{B806C3C7-C560-4282-AE82-6446939ACE6F}"/>
          </ac:picMkLst>
        </pc:picChg>
        <pc:picChg chg="add mod">
          <ac:chgData name="土山 勇人" userId="853d30e55df49f6d" providerId="LiveId" clId="{87E93568-F6CC-42C8-8002-62BD22D1DFC2}" dt="2021-07-14T01:27:39.967" v="418" actId="1076"/>
          <ac:picMkLst>
            <pc:docMk/>
            <pc:sldMk cId="4011015843" sldId="277"/>
            <ac:picMk id="72" creationId="{FA9A3B5E-AD6F-4A1A-B73A-2FC36DB7DA13}"/>
          </ac:picMkLst>
        </pc:picChg>
        <pc:picChg chg="add mod">
          <ac:chgData name="土山 勇人" userId="853d30e55df49f6d" providerId="LiveId" clId="{87E93568-F6CC-42C8-8002-62BD22D1DFC2}" dt="2021-07-14T01:27:39.967" v="418" actId="1076"/>
          <ac:picMkLst>
            <pc:docMk/>
            <pc:sldMk cId="4011015843" sldId="277"/>
            <ac:picMk id="73" creationId="{35693942-C8A6-4BC6-B375-0AB56121A04F}"/>
          </ac:picMkLst>
        </pc:picChg>
        <pc:picChg chg="add mod">
          <ac:chgData name="土山 勇人" userId="853d30e55df49f6d" providerId="LiveId" clId="{87E93568-F6CC-42C8-8002-62BD22D1DFC2}" dt="2021-07-14T01:27:39.967" v="418" actId="1076"/>
          <ac:picMkLst>
            <pc:docMk/>
            <pc:sldMk cId="4011015843" sldId="277"/>
            <ac:picMk id="74" creationId="{0F82BA73-0254-435B-8731-C8492CFFDB26}"/>
          </ac:picMkLst>
        </pc:picChg>
        <pc:picChg chg="add mod">
          <ac:chgData name="土山 勇人" userId="853d30e55df49f6d" providerId="LiveId" clId="{87E93568-F6CC-42C8-8002-62BD22D1DFC2}" dt="2021-07-14T01:27:39.967" v="418" actId="1076"/>
          <ac:picMkLst>
            <pc:docMk/>
            <pc:sldMk cId="4011015843" sldId="277"/>
            <ac:picMk id="75" creationId="{FCF58B7A-1012-4B74-883A-981F75674852}"/>
          </ac:picMkLst>
        </pc:picChg>
      </pc:sldChg>
      <pc:sldChg chg="addSp delSp modSp add mod">
        <pc:chgData name="土山 勇人" userId="853d30e55df49f6d" providerId="LiveId" clId="{87E93568-F6CC-42C8-8002-62BD22D1DFC2}" dt="2021-07-14T01:31:43.218" v="558" actId="1076"/>
        <pc:sldMkLst>
          <pc:docMk/>
          <pc:sldMk cId="3329850772" sldId="278"/>
        </pc:sldMkLst>
        <pc:spChg chg="del">
          <ac:chgData name="土山 勇人" userId="853d30e55df49f6d" providerId="LiveId" clId="{87E93568-F6CC-42C8-8002-62BD22D1DFC2}" dt="2021-07-14T01:28:53.447" v="463" actId="478"/>
          <ac:spMkLst>
            <pc:docMk/>
            <pc:sldMk cId="3329850772" sldId="278"/>
            <ac:spMk id="25" creationId="{416BA9F0-2760-4B89-B609-BBA8F3C14DBE}"/>
          </ac:spMkLst>
        </pc:spChg>
        <pc:spChg chg="del">
          <ac:chgData name="土山 勇人" userId="853d30e55df49f6d" providerId="LiveId" clId="{87E93568-F6CC-42C8-8002-62BD22D1DFC2}" dt="2021-07-14T01:28:53.447" v="463" actId="478"/>
          <ac:spMkLst>
            <pc:docMk/>
            <pc:sldMk cId="3329850772" sldId="278"/>
            <ac:spMk id="26" creationId="{209D6259-EFC7-4CB2-A4B8-78B5088B8652}"/>
          </ac:spMkLst>
        </pc:spChg>
        <pc:spChg chg="del">
          <ac:chgData name="土山 勇人" userId="853d30e55df49f6d" providerId="LiveId" clId="{87E93568-F6CC-42C8-8002-62BD22D1DFC2}" dt="2021-07-14T01:28:53.447" v="463" actId="478"/>
          <ac:spMkLst>
            <pc:docMk/>
            <pc:sldMk cId="3329850772" sldId="278"/>
            <ac:spMk id="27" creationId="{6AAD57C3-A47C-43BB-992C-8A765A8C5914}"/>
          </ac:spMkLst>
        </pc:spChg>
        <pc:spChg chg="del">
          <ac:chgData name="土山 勇人" userId="853d30e55df49f6d" providerId="LiveId" clId="{87E93568-F6CC-42C8-8002-62BD22D1DFC2}" dt="2021-07-14T01:28:53.447" v="463" actId="478"/>
          <ac:spMkLst>
            <pc:docMk/>
            <pc:sldMk cId="3329850772" sldId="278"/>
            <ac:spMk id="29" creationId="{1BD6134C-5EA6-4F30-ACC4-C73A388C917A}"/>
          </ac:spMkLst>
        </pc:spChg>
        <pc:spChg chg="del">
          <ac:chgData name="土山 勇人" userId="853d30e55df49f6d" providerId="LiveId" clId="{87E93568-F6CC-42C8-8002-62BD22D1DFC2}" dt="2021-07-14T01:28:53.447" v="463" actId="478"/>
          <ac:spMkLst>
            <pc:docMk/>
            <pc:sldMk cId="3329850772" sldId="278"/>
            <ac:spMk id="31" creationId="{1F2EC396-EA0A-49C8-ADAD-F7C87D7DA297}"/>
          </ac:spMkLst>
        </pc:spChg>
        <pc:spChg chg="del">
          <ac:chgData name="土山 勇人" userId="853d30e55df49f6d" providerId="LiveId" clId="{87E93568-F6CC-42C8-8002-62BD22D1DFC2}" dt="2021-07-14T01:28:53.447" v="463" actId="478"/>
          <ac:spMkLst>
            <pc:docMk/>
            <pc:sldMk cId="3329850772" sldId="278"/>
            <ac:spMk id="33" creationId="{C6994045-0C70-45A4-9525-577A73A90FF2}"/>
          </ac:spMkLst>
        </pc:spChg>
        <pc:spChg chg="add del mod">
          <ac:chgData name="土山 勇人" userId="853d30e55df49f6d" providerId="LiveId" clId="{87E93568-F6CC-42C8-8002-62BD22D1DFC2}" dt="2021-07-14T01:29:18.121" v="465"/>
          <ac:spMkLst>
            <pc:docMk/>
            <pc:sldMk cId="3329850772" sldId="278"/>
            <ac:spMk id="35" creationId="{EBAD9AA2-BEA5-4271-B42C-CEA4EDB3BCD7}"/>
          </ac:spMkLst>
        </pc:spChg>
        <pc:spChg chg="add mod">
          <ac:chgData name="土山 勇人" userId="853d30e55df49f6d" providerId="LiveId" clId="{87E93568-F6CC-42C8-8002-62BD22D1DFC2}" dt="2021-07-14T01:31:43.218" v="558" actId="1076"/>
          <ac:spMkLst>
            <pc:docMk/>
            <pc:sldMk cId="3329850772" sldId="278"/>
            <ac:spMk id="36" creationId="{82803A8C-FD70-4793-9926-06F4EEF35603}"/>
          </ac:spMkLst>
        </pc:spChg>
        <pc:spChg chg="mod">
          <ac:chgData name="土山 勇人" userId="853d30e55df49f6d" providerId="LiveId" clId="{87E93568-F6CC-42C8-8002-62BD22D1DFC2}" dt="2021-07-14T01:28:23.541" v="438" actId="20577"/>
          <ac:spMkLst>
            <pc:docMk/>
            <pc:sldMk cId="3329850772" sldId="278"/>
            <ac:spMk id="45" creationId="{C90C462B-CFCE-4D2B-B446-A7E0F6B64195}"/>
          </ac:spMkLst>
        </pc:spChg>
        <pc:spChg chg="mod">
          <ac:chgData name="土山 勇人" userId="853d30e55df49f6d" providerId="LiveId" clId="{87E93568-F6CC-42C8-8002-62BD22D1DFC2}" dt="2021-07-14T01:28:28.507" v="462" actId="20577"/>
          <ac:spMkLst>
            <pc:docMk/>
            <pc:sldMk cId="3329850772" sldId="278"/>
            <ac:spMk id="46" creationId="{D3E94A63-0315-48F5-A8FD-B6A4C4C5F2AE}"/>
          </ac:spMkLst>
        </pc:spChg>
        <pc:spChg chg="del">
          <ac:chgData name="土山 勇人" userId="853d30e55df49f6d" providerId="LiveId" clId="{87E93568-F6CC-42C8-8002-62BD22D1DFC2}" dt="2021-07-14T01:28:53.447" v="463" actId="478"/>
          <ac:spMkLst>
            <pc:docMk/>
            <pc:sldMk cId="3329850772" sldId="278"/>
            <ac:spMk id="48" creationId="{E13C162F-3A31-48E8-A7FE-3235381D26E4}"/>
          </ac:spMkLst>
        </pc:spChg>
        <pc:spChg chg="del">
          <ac:chgData name="土山 勇人" userId="853d30e55df49f6d" providerId="LiveId" clId="{87E93568-F6CC-42C8-8002-62BD22D1DFC2}" dt="2021-07-14T01:28:53.447" v="463" actId="478"/>
          <ac:spMkLst>
            <pc:docMk/>
            <pc:sldMk cId="3329850772" sldId="278"/>
            <ac:spMk id="76" creationId="{99FFA108-FFF2-4C78-A74C-F57A7AB6AD2A}"/>
          </ac:spMkLst>
        </pc:spChg>
        <pc:spChg chg="del">
          <ac:chgData name="土山 勇人" userId="853d30e55df49f6d" providerId="LiveId" clId="{87E93568-F6CC-42C8-8002-62BD22D1DFC2}" dt="2021-07-14T01:28:53.447" v="463" actId="478"/>
          <ac:spMkLst>
            <pc:docMk/>
            <pc:sldMk cId="3329850772" sldId="278"/>
            <ac:spMk id="77" creationId="{3581F278-FC9F-4C8B-A3FD-E162E72CAEF5}"/>
          </ac:spMkLst>
        </pc:spChg>
        <pc:picChg chg="del">
          <ac:chgData name="土山 勇人" userId="853d30e55df49f6d" providerId="LiveId" clId="{87E93568-F6CC-42C8-8002-62BD22D1DFC2}" dt="2021-07-14T01:28:53.447" v="463" actId="478"/>
          <ac:picMkLst>
            <pc:docMk/>
            <pc:sldMk cId="3329850772" sldId="278"/>
            <ac:picMk id="28" creationId="{6AC08269-D859-4C6A-9A3E-5B80493EA90D}"/>
          </ac:picMkLst>
        </pc:picChg>
        <pc:picChg chg="del">
          <ac:chgData name="土山 勇人" userId="853d30e55df49f6d" providerId="LiveId" clId="{87E93568-F6CC-42C8-8002-62BD22D1DFC2}" dt="2021-07-14T01:28:53.447" v="463" actId="478"/>
          <ac:picMkLst>
            <pc:docMk/>
            <pc:sldMk cId="3329850772" sldId="278"/>
            <ac:picMk id="30" creationId="{5A18B540-20A8-4DD6-A01C-14381CB2901A}"/>
          </ac:picMkLst>
        </pc:picChg>
        <pc:picChg chg="del">
          <ac:chgData name="土山 勇人" userId="853d30e55df49f6d" providerId="LiveId" clId="{87E93568-F6CC-42C8-8002-62BD22D1DFC2}" dt="2021-07-14T01:28:53.447" v="463" actId="478"/>
          <ac:picMkLst>
            <pc:docMk/>
            <pc:sldMk cId="3329850772" sldId="278"/>
            <ac:picMk id="32" creationId="{DAF3E9C5-551C-42E2-8E97-30397A6A2E74}"/>
          </ac:picMkLst>
        </pc:picChg>
        <pc:picChg chg="del">
          <ac:chgData name="土山 勇人" userId="853d30e55df49f6d" providerId="LiveId" clId="{87E93568-F6CC-42C8-8002-62BD22D1DFC2}" dt="2021-07-14T01:28:53.447" v="463" actId="478"/>
          <ac:picMkLst>
            <pc:docMk/>
            <pc:sldMk cId="3329850772" sldId="278"/>
            <ac:picMk id="34" creationId="{34986488-FC88-4BA7-989A-3F746A03540E}"/>
          </ac:picMkLst>
        </pc:picChg>
        <pc:picChg chg="del">
          <ac:chgData name="土山 勇人" userId="853d30e55df49f6d" providerId="LiveId" clId="{87E93568-F6CC-42C8-8002-62BD22D1DFC2}" dt="2021-07-14T01:28:53.447" v="463" actId="478"/>
          <ac:picMkLst>
            <pc:docMk/>
            <pc:sldMk cId="3329850772" sldId="278"/>
            <ac:picMk id="72" creationId="{FA9A3B5E-AD6F-4A1A-B73A-2FC36DB7DA13}"/>
          </ac:picMkLst>
        </pc:picChg>
        <pc:picChg chg="del">
          <ac:chgData name="土山 勇人" userId="853d30e55df49f6d" providerId="LiveId" clId="{87E93568-F6CC-42C8-8002-62BD22D1DFC2}" dt="2021-07-14T01:28:53.447" v="463" actId="478"/>
          <ac:picMkLst>
            <pc:docMk/>
            <pc:sldMk cId="3329850772" sldId="278"/>
            <ac:picMk id="73" creationId="{35693942-C8A6-4BC6-B375-0AB56121A04F}"/>
          </ac:picMkLst>
        </pc:picChg>
        <pc:picChg chg="del">
          <ac:chgData name="土山 勇人" userId="853d30e55df49f6d" providerId="LiveId" clId="{87E93568-F6CC-42C8-8002-62BD22D1DFC2}" dt="2021-07-14T01:28:53.447" v="463" actId="478"/>
          <ac:picMkLst>
            <pc:docMk/>
            <pc:sldMk cId="3329850772" sldId="278"/>
            <ac:picMk id="74" creationId="{0F82BA73-0254-435B-8731-C8492CFFDB26}"/>
          </ac:picMkLst>
        </pc:picChg>
        <pc:picChg chg="del">
          <ac:chgData name="土山 勇人" userId="853d30e55df49f6d" providerId="LiveId" clId="{87E93568-F6CC-42C8-8002-62BD22D1DFC2}" dt="2021-07-14T01:28:53.447" v="463" actId="478"/>
          <ac:picMkLst>
            <pc:docMk/>
            <pc:sldMk cId="3329850772" sldId="278"/>
            <ac:picMk id="75" creationId="{FCF58B7A-1012-4B74-883A-981F75674852}"/>
          </ac:picMkLst>
        </pc:picChg>
      </pc:sldChg>
      <pc:sldChg chg="addSp delSp modSp add mod">
        <pc:chgData name="土山 勇人" userId="853d30e55df49f6d" providerId="LiveId" clId="{87E93568-F6CC-42C8-8002-62BD22D1DFC2}" dt="2021-07-14T01:33:28.834" v="589" actId="14100"/>
        <pc:sldMkLst>
          <pc:docMk/>
          <pc:sldMk cId="4150565842" sldId="279"/>
        </pc:sldMkLst>
        <pc:spChg chg="add del mod">
          <ac:chgData name="土山 勇人" userId="853d30e55df49f6d" providerId="LiveId" clId="{87E93568-F6CC-42C8-8002-62BD22D1DFC2}" dt="2021-07-14T01:32:25.275" v="565" actId="14100"/>
          <ac:spMkLst>
            <pc:docMk/>
            <pc:sldMk cId="4150565842" sldId="279"/>
            <ac:spMk id="5" creationId="{3BBAF075-DE8F-4CE0-9645-C599A04448A1}"/>
          </ac:spMkLst>
        </pc:spChg>
        <pc:spChg chg="del">
          <ac:chgData name="土山 勇人" userId="853d30e55df49f6d" providerId="LiveId" clId="{87E93568-F6CC-42C8-8002-62BD22D1DFC2}" dt="2021-07-14T01:32:05.283" v="560" actId="478"/>
          <ac:spMkLst>
            <pc:docMk/>
            <pc:sldMk cId="4150565842" sldId="279"/>
            <ac:spMk id="6" creationId="{19F23A6B-9F40-4E6B-8966-AD895B8CBE93}"/>
          </ac:spMkLst>
        </pc:spChg>
        <pc:spChg chg="add del mod">
          <ac:chgData name="土山 勇人" userId="853d30e55df49f6d" providerId="LiveId" clId="{87E93568-F6CC-42C8-8002-62BD22D1DFC2}" dt="2021-07-14T01:33:03.165" v="571"/>
          <ac:spMkLst>
            <pc:docMk/>
            <pc:sldMk cId="4150565842" sldId="279"/>
            <ac:spMk id="11" creationId="{F2A51BC1-8AD1-4030-8E70-27544234C863}"/>
          </ac:spMkLst>
        </pc:spChg>
        <pc:spChg chg="add del mod">
          <ac:chgData name="土山 勇人" userId="853d30e55df49f6d" providerId="LiveId" clId="{87E93568-F6CC-42C8-8002-62BD22D1DFC2}" dt="2021-07-14T01:33:03.165" v="571"/>
          <ac:spMkLst>
            <pc:docMk/>
            <pc:sldMk cId="4150565842" sldId="279"/>
            <ac:spMk id="12" creationId="{D38560BE-8F53-47A5-B7DD-F2E2B9C36467}"/>
          </ac:spMkLst>
        </pc:spChg>
        <pc:spChg chg="add del mod">
          <ac:chgData name="土山 勇人" userId="853d30e55df49f6d" providerId="LiveId" clId="{87E93568-F6CC-42C8-8002-62BD22D1DFC2}" dt="2021-07-14T01:33:03.165" v="571"/>
          <ac:spMkLst>
            <pc:docMk/>
            <pc:sldMk cId="4150565842" sldId="279"/>
            <ac:spMk id="13" creationId="{D192192F-C7BD-4A2D-9F09-CDC6B8151B59}"/>
          </ac:spMkLst>
        </pc:spChg>
        <pc:spChg chg="add mod">
          <ac:chgData name="土山 勇人" userId="853d30e55df49f6d" providerId="LiveId" clId="{87E93568-F6CC-42C8-8002-62BD22D1DFC2}" dt="2021-07-14T01:33:09.413" v="574" actId="14100"/>
          <ac:spMkLst>
            <pc:docMk/>
            <pc:sldMk cId="4150565842" sldId="279"/>
            <ac:spMk id="14" creationId="{FB3C4BAF-8E31-4F39-9E91-DB64668F3C62}"/>
          </ac:spMkLst>
        </pc:spChg>
        <pc:spChg chg="add mod">
          <ac:chgData name="土山 勇人" userId="853d30e55df49f6d" providerId="LiveId" clId="{87E93568-F6CC-42C8-8002-62BD22D1DFC2}" dt="2021-07-14T01:33:09.413" v="574" actId="14100"/>
          <ac:spMkLst>
            <pc:docMk/>
            <pc:sldMk cId="4150565842" sldId="279"/>
            <ac:spMk id="15" creationId="{2213D449-1E5F-496A-BBA1-48EA35D303A0}"/>
          </ac:spMkLst>
        </pc:spChg>
        <pc:spChg chg="add mod">
          <ac:chgData name="土山 勇人" userId="853d30e55df49f6d" providerId="LiveId" clId="{87E93568-F6CC-42C8-8002-62BD22D1DFC2}" dt="2021-07-14T01:33:28.834" v="589" actId="14100"/>
          <ac:spMkLst>
            <pc:docMk/>
            <pc:sldMk cId="4150565842" sldId="279"/>
            <ac:spMk id="16" creationId="{4283408C-FE14-40EC-9944-50CDEC0D9577}"/>
          </ac:spMkLst>
        </pc:spChg>
        <pc:spChg chg="del">
          <ac:chgData name="土山 勇人" userId="853d30e55df49f6d" providerId="LiveId" clId="{87E93568-F6CC-42C8-8002-62BD22D1DFC2}" dt="2021-07-14T01:32:05.283" v="560" actId="478"/>
          <ac:spMkLst>
            <pc:docMk/>
            <pc:sldMk cId="4150565842" sldId="279"/>
            <ac:spMk id="36" creationId="{82803A8C-FD70-4793-9926-06F4EEF35603}"/>
          </ac:spMkLst>
        </pc:spChg>
        <pc:spChg chg="del">
          <ac:chgData name="土山 勇人" userId="853d30e55df49f6d" providerId="LiveId" clId="{87E93568-F6CC-42C8-8002-62BD22D1DFC2}" dt="2021-07-14T01:32:05.283" v="560" actId="478"/>
          <ac:spMkLst>
            <pc:docMk/>
            <pc:sldMk cId="4150565842" sldId="279"/>
            <ac:spMk id="45" creationId="{C90C462B-CFCE-4D2B-B446-A7E0F6B64195}"/>
          </ac:spMkLst>
        </pc:spChg>
        <pc:spChg chg="del">
          <ac:chgData name="土山 勇人" userId="853d30e55df49f6d" providerId="LiveId" clId="{87E93568-F6CC-42C8-8002-62BD22D1DFC2}" dt="2021-07-14T01:32:05.283" v="560" actId="478"/>
          <ac:spMkLst>
            <pc:docMk/>
            <pc:sldMk cId="4150565842" sldId="279"/>
            <ac:spMk id="46" creationId="{D3E94A63-0315-48F5-A8FD-B6A4C4C5F2AE}"/>
          </ac:spMkLst>
        </pc:spChg>
      </pc:sldChg>
      <pc:sldChg chg="addSp delSp modSp add mod">
        <pc:chgData name="土山 勇人" userId="853d30e55df49f6d" providerId="LiveId" clId="{87E93568-F6CC-42C8-8002-62BD22D1DFC2}" dt="2021-07-14T01:42:19.782" v="783" actId="22"/>
        <pc:sldMkLst>
          <pc:docMk/>
          <pc:sldMk cId="167212493" sldId="280"/>
        </pc:sldMkLst>
        <pc:spChg chg="add del mod">
          <ac:chgData name="土山 勇人" userId="853d30e55df49f6d" providerId="LiveId" clId="{87E93568-F6CC-42C8-8002-62BD22D1DFC2}" dt="2021-07-14T01:35:06.633" v="630"/>
          <ac:spMkLst>
            <pc:docMk/>
            <pc:sldMk cId="167212493" sldId="280"/>
            <ac:spMk id="11" creationId="{0BB2E7D5-27E3-46EF-B102-9936ABA4132C}"/>
          </ac:spMkLst>
        </pc:spChg>
        <pc:spChg chg="add del mod">
          <ac:chgData name="土山 勇人" userId="853d30e55df49f6d" providerId="LiveId" clId="{87E93568-F6CC-42C8-8002-62BD22D1DFC2}" dt="2021-07-14T01:35:06.633" v="630"/>
          <ac:spMkLst>
            <pc:docMk/>
            <pc:sldMk cId="167212493" sldId="280"/>
            <ac:spMk id="12" creationId="{ECD28931-CDC6-4FC3-837B-5D7E6C97EDEE}"/>
          </ac:spMkLst>
        </pc:spChg>
        <pc:spChg chg="add del mod">
          <ac:chgData name="土山 勇人" userId="853d30e55df49f6d" providerId="LiveId" clId="{87E93568-F6CC-42C8-8002-62BD22D1DFC2}" dt="2021-07-14T01:35:06.633" v="630"/>
          <ac:spMkLst>
            <pc:docMk/>
            <pc:sldMk cId="167212493" sldId="280"/>
            <ac:spMk id="13" creationId="{E99ABA6D-8D7C-45AE-AAB0-10B6E788806F}"/>
          </ac:spMkLst>
        </pc:spChg>
        <pc:spChg chg="add del mod">
          <ac:chgData name="土山 勇人" userId="853d30e55df49f6d" providerId="LiveId" clId="{87E93568-F6CC-42C8-8002-62BD22D1DFC2}" dt="2021-07-14T01:35:06.633" v="630"/>
          <ac:spMkLst>
            <pc:docMk/>
            <pc:sldMk cId="167212493" sldId="280"/>
            <ac:spMk id="14" creationId="{4E0F056B-A339-49B4-8B4D-26A2531AD198}"/>
          </ac:spMkLst>
        </pc:spChg>
        <pc:spChg chg="add del mod">
          <ac:chgData name="土山 勇人" userId="853d30e55df49f6d" providerId="LiveId" clId="{87E93568-F6CC-42C8-8002-62BD22D1DFC2}" dt="2021-07-14T01:35:06.633" v="630"/>
          <ac:spMkLst>
            <pc:docMk/>
            <pc:sldMk cId="167212493" sldId="280"/>
            <ac:spMk id="15" creationId="{67E7170B-2198-4367-8740-7317B20962EA}"/>
          </ac:spMkLst>
        </pc:spChg>
        <pc:spChg chg="add del mod">
          <ac:chgData name="土山 勇人" userId="853d30e55df49f6d" providerId="LiveId" clId="{87E93568-F6CC-42C8-8002-62BD22D1DFC2}" dt="2021-07-14T01:35:06.633" v="630"/>
          <ac:spMkLst>
            <pc:docMk/>
            <pc:sldMk cId="167212493" sldId="280"/>
            <ac:spMk id="16" creationId="{5D1754A1-9D8D-4C0F-8A1A-B11247B5941F}"/>
          </ac:spMkLst>
        </pc:spChg>
        <pc:spChg chg="add del mod">
          <ac:chgData name="土山 勇人" userId="853d30e55df49f6d" providerId="LiveId" clId="{87E93568-F6CC-42C8-8002-62BD22D1DFC2}" dt="2021-07-14T01:35:06.633" v="630"/>
          <ac:spMkLst>
            <pc:docMk/>
            <pc:sldMk cId="167212493" sldId="280"/>
            <ac:spMk id="17" creationId="{45F30C1F-64C6-4DB8-B4C7-980789E10B01}"/>
          </ac:spMkLst>
        </pc:spChg>
        <pc:spChg chg="add del mod">
          <ac:chgData name="土山 勇人" userId="853d30e55df49f6d" providerId="LiveId" clId="{87E93568-F6CC-42C8-8002-62BD22D1DFC2}" dt="2021-07-14T01:35:29.390" v="640" actId="478"/>
          <ac:spMkLst>
            <pc:docMk/>
            <pc:sldMk cId="167212493" sldId="280"/>
            <ac:spMk id="18" creationId="{71A415E8-DEFC-4BAA-BF99-8E00A53F8EE4}"/>
          </ac:spMkLst>
        </pc:spChg>
        <pc:spChg chg="add mod">
          <ac:chgData name="土山 勇人" userId="853d30e55df49f6d" providerId="LiveId" clId="{87E93568-F6CC-42C8-8002-62BD22D1DFC2}" dt="2021-07-14T01:41:09.556" v="775" actId="14100"/>
          <ac:spMkLst>
            <pc:docMk/>
            <pc:sldMk cId="167212493" sldId="280"/>
            <ac:spMk id="19" creationId="{B1DD2E00-43E5-4873-926F-996DA20397AE}"/>
          </ac:spMkLst>
        </pc:spChg>
        <pc:spChg chg="add del mod">
          <ac:chgData name="土山 勇人" userId="853d30e55df49f6d" providerId="LiveId" clId="{87E93568-F6CC-42C8-8002-62BD22D1DFC2}" dt="2021-07-14T01:35:13.717" v="632" actId="478"/>
          <ac:spMkLst>
            <pc:docMk/>
            <pc:sldMk cId="167212493" sldId="280"/>
            <ac:spMk id="20" creationId="{77162C00-30F4-443A-8367-EB549E0C9CCF}"/>
          </ac:spMkLst>
        </pc:spChg>
        <pc:spChg chg="add mod">
          <ac:chgData name="土山 勇人" userId="853d30e55df49f6d" providerId="LiveId" clId="{87E93568-F6CC-42C8-8002-62BD22D1DFC2}" dt="2021-07-14T01:40:46.330" v="769" actId="1035"/>
          <ac:spMkLst>
            <pc:docMk/>
            <pc:sldMk cId="167212493" sldId="280"/>
            <ac:spMk id="21" creationId="{8EE33E1D-2CE6-4859-9C65-62939E61F740}"/>
          </ac:spMkLst>
        </pc:spChg>
        <pc:spChg chg="add del mod">
          <ac:chgData name="土山 勇人" userId="853d30e55df49f6d" providerId="LiveId" clId="{87E93568-F6CC-42C8-8002-62BD22D1DFC2}" dt="2021-07-14T01:35:15.344" v="633" actId="478"/>
          <ac:spMkLst>
            <pc:docMk/>
            <pc:sldMk cId="167212493" sldId="280"/>
            <ac:spMk id="22" creationId="{939310A4-544C-48C8-819A-FF7BEABFC276}"/>
          </ac:spMkLst>
        </pc:spChg>
        <pc:spChg chg="add mod">
          <ac:chgData name="土山 勇人" userId="853d30e55df49f6d" providerId="LiveId" clId="{87E93568-F6CC-42C8-8002-62BD22D1DFC2}" dt="2021-07-14T01:41:43.976" v="781" actId="1036"/>
          <ac:spMkLst>
            <pc:docMk/>
            <pc:sldMk cId="167212493" sldId="280"/>
            <ac:spMk id="23" creationId="{56E4130B-A8FB-4649-B668-E53489C16815}"/>
          </ac:spMkLst>
        </pc:spChg>
        <pc:spChg chg="add mod">
          <ac:chgData name="土山 勇人" userId="853d30e55df49f6d" providerId="LiveId" clId="{87E93568-F6CC-42C8-8002-62BD22D1DFC2}" dt="2021-07-14T01:41:43.976" v="781" actId="1036"/>
          <ac:spMkLst>
            <pc:docMk/>
            <pc:sldMk cId="167212493" sldId="280"/>
            <ac:spMk id="24" creationId="{C329DE8D-20FC-4DFA-A6A4-DAFBFF44EF76}"/>
          </ac:spMkLst>
        </pc:spChg>
        <pc:spChg chg="add mod">
          <ac:chgData name="土山 勇人" userId="853d30e55df49f6d" providerId="LiveId" clId="{87E93568-F6CC-42C8-8002-62BD22D1DFC2}" dt="2021-07-14T01:41:12.157" v="776" actId="14100"/>
          <ac:spMkLst>
            <pc:docMk/>
            <pc:sldMk cId="167212493" sldId="280"/>
            <ac:spMk id="25" creationId="{297E92FE-3E8F-4EB3-BC01-79F9E71D0572}"/>
          </ac:spMkLst>
        </pc:spChg>
        <pc:spChg chg="add del mod">
          <ac:chgData name="土山 勇人" userId="853d30e55df49f6d" providerId="LiveId" clId="{87E93568-F6CC-42C8-8002-62BD22D1DFC2}" dt="2021-07-14T01:40:04.305" v="728"/>
          <ac:spMkLst>
            <pc:docMk/>
            <pc:sldMk cId="167212493" sldId="280"/>
            <ac:spMk id="26" creationId="{D3CCEE7A-2980-4D19-BA74-6B24D2FC1BE9}"/>
          </ac:spMkLst>
        </pc:spChg>
        <pc:spChg chg="add del">
          <ac:chgData name="土山 勇人" userId="853d30e55df49f6d" providerId="LiveId" clId="{87E93568-F6CC-42C8-8002-62BD22D1DFC2}" dt="2021-07-14T01:42:19.782" v="783" actId="22"/>
          <ac:spMkLst>
            <pc:docMk/>
            <pc:sldMk cId="167212493" sldId="280"/>
            <ac:spMk id="28" creationId="{12E00F7F-D527-4ABF-8A6D-8668F943886C}"/>
          </ac:spMkLst>
        </pc:spChg>
        <pc:spChg chg="del">
          <ac:chgData name="土山 勇人" userId="853d30e55df49f6d" providerId="LiveId" clId="{87E93568-F6CC-42C8-8002-62BD22D1DFC2}" dt="2021-07-14T01:34:33.727" v="626" actId="478"/>
          <ac:spMkLst>
            <pc:docMk/>
            <pc:sldMk cId="167212493" sldId="280"/>
            <ac:spMk id="36" creationId="{82803A8C-FD70-4793-9926-06F4EEF35603}"/>
          </ac:spMkLst>
        </pc:spChg>
        <pc:spChg chg="mod">
          <ac:chgData name="土山 勇人" userId="853d30e55df49f6d" providerId="LiveId" clId="{87E93568-F6CC-42C8-8002-62BD22D1DFC2}" dt="2021-07-14T01:33:59.005" v="616" actId="20577"/>
          <ac:spMkLst>
            <pc:docMk/>
            <pc:sldMk cId="167212493" sldId="280"/>
            <ac:spMk id="45" creationId="{C90C462B-CFCE-4D2B-B446-A7E0F6B64195}"/>
          </ac:spMkLst>
        </pc:spChg>
        <pc:spChg chg="mod">
          <ac:chgData name="土山 勇人" userId="853d30e55df49f6d" providerId="LiveId" clId="{87E93568-F6CC-42C8-8002-62BD22D1DFC2}" dt="2021-07-14T01:34:16.095" v="625" actId="20577"/>
          <ac:spMkLst>
            <pc:docMk/>
            <pc:sldMk cId="167212493" sldId="280"/>
            <ac:spMk id="46" creationId="{D3E94A63-0315-48F5-A8FD-B6A4C4C5F2AE}"/>
          </ac:spMkLst>
        </pc:spChg>
      </pc:sldChg>
      <pc:sldChg chg="add del">
        <pc:chgData name="土山 勇人" userId="853d30e55df49f6d" providerId="LiveId" clId="{87E93568-F6CC-42C8-8002-62BD22D1DFC2}" dt="2021-07-14T01:32:49.384" v="569"/>
        <pc:sldMkLst>
          <pc:docMk/>
          <pc:sldMk cId="3029316725" sldId="280"/>
        </pc:sldMkLst>
      </pc:sldChg>
      <pc:sldChg chg="add del">
        <pc:chgData name="土山 勇人" userId="853d30e55df49f6d" providerId="LiveId" clId="{87E93568-F6CC-42C8-8002-62BD22D1DFC2}" dt="2021-07-14T01:32:45.343" v="567"/>
        <pc:sldMkLst>
          <pc:docMk/>
          <pc:sldMk cId="3966410731" sldId="280"/>
        </pc:sldMkLst>
      </pc:sldChg>
      <pc:sldChg chg="addSp delSp modSp add mod">
        <pc:chgData name="土山 勇人" userId="853d30e55df49f6d" providerId="LiveId" clId="{87E93568-F6CC-42C8-8002-62BD22D1DFC2}" dt="2021-07-14T01:50:45.823" v="986" actId="1076"/>
        <pc:sldMkLst>
          <pc:docMk/>
          <pc:sldMk cId="3835828998" sldId="281"/>
        </pc:sldMkLst>
        <pc:spChg chg="add del mod">
          <ac:chgData name="土山 勇人" userId="853d30e55df49f6d" providerId="LiveId" clId="{87E93568-F6CC-42C8-8002-62BD22D1DFC2}" dt="2021-07-14T01:46:24.517" v="850" actId="478"/>
          <ac:spMkLst>
            <pc:docMk/>
            <pc:sldMk cId="3835828998" sldId="281"/>
            <ac:spMk id="15" creationId="{9D11A4B7-4BC1-4BE1-A880-542C94E0C517}"/>
          </ac:spMkLst>
        </pc:spChg>
        <pc:spChg chg="add mod">
          <ac:chgData name="土山 勇人" userId="853d30e55df49f6d" providerId="LiveId" clId="{87E93568-F6CC-42C8-8002-62BD22D1DFC2}" dt="2021-07-14T01:47:58.456" v="908" actId="1076"/>
          <ac:spMkLst>
            <pc:docMk/>
            <pc:sldMk cId="3835828998" sldId="281"/>
            <ac:spMk id="16" creationId="{FAC4CC49-1F69-44AD-8311-FC5B6A148C03}"/>
          </ac:spMkLst>
        </pc:spChg>
        <pc:spChg chg="add del mod">
          <ac:chgData name="土山 勇人" userId="853d30e55df49f6d" providerId="LiveId" clId="{87E93568-F6CC-42C8-8002-62BD22D1DFC2}" dt="2021-07-14T01:45:14.865" v="839" actId="478"/>
          <ac:spMkLst>
            <pc:docMk/>
            <pc:sldMk cId="3835828998" sldId="281"/>
            <ac:spMk id="17" creationId="{24E74419-9FD1-4218-B66E-57AE31D018CD}"/>
          </ac:spMkLst>
        </pc:spChg>
        <pc:spChg chg="add del mod">
          <ac:chgData name="土山 勇人" userId="853d30e55df49f6d" providerId="LiveId" clId="{87E93568-F6CC-42C8-8002-62BD22D1DFC2}" dt="2021-07-14T01:45:12.288" v="838" actId="478"/>
          <ac:spMkLst>
            <pc:docMk/>
            <pc:sldMk cId="3835828998" sldId="281"/>
            <ac:spMk id="18" creationId="{753E735A-DBF9-4777-966F-E7CF81AD028E}"/>
          </ac:spMkLst>
        </pc:spChg>
        <pc:spChg chg="mod">
          <ac:chgData name="土山 勇人" userId="853d30e55df49f6d" providerId="LiveId" clId="{87E93568-F6CC-42C8-8002-62BD22D1DFC2}" dt="2021-07-14T01:47:36.778" v="903" actId="14100"/>
          <ac:spMkLst>
            <pc:docMk/>
            <pc:sldMk cId="3835828998" sldId="281"/>
            <ac:spMk id="19" creationId="{B1DD2E00-43E5-4873-926F-996DA20397AE}"/>
          </ac:spMkLst>
        </pc:spChg>
        <pc:spChg chg="add del mod">
          <ac:chgData name="土山 勇人" userId="853d30e55df49f6d" providerId="LiveId" clId="{87E93568-F6CC-42C8-8002-62BD22D1DFC2}" dt="2021-07-14T01:45:14.865" v="839" actId="478"/>
          <ac:spMkLst>
            <pc:docMk/>
            <pc:sldMk cId="3835828998" sldId="281"/>
            <ac:spMk id="20" creationId="{9865A9E3-FF56-458D-8C7B-463DF56CF480}"/>
          </ac:spMkLst>
        </pc:spChg>
        <pc:spChg chg="del">
          <ac:chgData name="土山 勇人" userId="853d30e55df49f6d" providerId="LiveId" clId="{87E93568-F6CC-42C8-8002-62BD22D1DFC2}" dt="2021-07-14T01:44:00.207" v="803" actId="478"/>
          <ac:spMkLst>
            <pc:docMk/>
            <pc:sldMk cId="3835828998" sldId="281"/>
            <ac:spMk id="21" creationId="{8EE33E1D-2CE6-4859-9C65-62939E61F740}"/>
          </ac:spMkLst>
        </pc:spChg>
        <pc:spChg chg="add del mod">
          <ac:chgData name="土山 勇人" userId="853d30e55df49f6d" providerId="LiveId" clId="{87E93568-F6CC-42C8-8002-62BD22D1DFC2}" dt="2021-07-14T01:45:12.288" v="838" actId="478"/>
          <ac:spMkLst>
            <pc:docMk/>
            <pc:sldMk cId="3835828998" sldId="281"/>
            <ac:spMk id="22" creationId="{BCF50C13-D761-469F-862C-9098AA520B22}"/>
          </ac:spMkLst>
        </pc:spChg>
        <pc:spChg chg="del">
          <ac:chgData name="土山 勇人" userId="853d30e55df49f6d" providerId="LiveId" clId="{87E93568-F6CC-42C8-8002-62BD22D1DFC2}" dt="2021-07-14T01:44:10.362" v="832" actId="478"/>
          <ac:spMkLst>
            <pc:docMk/>
            <pc:sldMk cId="3835828998" sldId="281"/>
            <ac:spMk id="23" creationId="{56E4130B-A8FB-4649-B668-E53489C16815}"/>
          </ac:spMkLst>
        </pc:spChg>
        <pc:spChg chg="del">
          <ac:chgData name="土山 勇人" userId="853d30e55df49f6d" providerId="LiveId" clId="{87E93568-F6CC-42C8-8002-62BD22D1DFC2}" dt="2021-07-14T01:44:07.844" v="831" actId="478"/>
          <ac:spMkLst>
            <pc:docMk/>
            <pc:sldMk cId="3835828998" sldId="281"/>
            <ac:spMk id="24" creationId="{C329DE8D-20FC-4DFA-A6A4-DAFBFF44EF76}"/>
          </ac:spMkLst>
        </pc:spChg>
        <pc:spChg chg="del">
          <ac:chgData name="土山 勇人" userId="853d30e55df49f6d" providerId="LiveId" clId="{87E93568-F6CC-42C8-8002-62BD22D1DFC2}" dt="2021-07-14T01:44:07.844" v="831" actId="478"/>
          <ac:spMkLst>
            <pc:docMk/>
            <pc:sldMk cId="3835828998" sldId="281"/>
            <ac:spMk id="25" creationId="{297E92FE-3E8F-4EB3-BC01-79F9E71D0572}"/>
          </ac:spMkLst>
        </pc:spChg>
        <pc:spChg chg="add del mod">
          <ac:chgData name="土山 勇人" userId="853d30e55df49f6d" providerId="LiveId" clId="{87E93568-F6CC-42C8-8002-62BD22D1DFC2}" dt="2021-07-14T01:45:12.288" v="838" actId="478"/>
          <ac:spMkLst>
            <pc:docMk/>
            <pc:sldMk cId="3835828998" sldId="281"/>
            <ac:spMk id="26" creationId="{5ED94B10-EDF6-4FB6-A2D7-A7829B61A8A7}"/>
          </ac:spMkLst>
        </pc:spChg>
        <pc:spChg chg="add del mod">
          <ac:chgData name="土山 勇人" userId="853d30e55df49f6d" providerId="LiveId" clId="{87E93568-F6CC-42C8-8002-62BD22D1DFC2}" dt="2021-07-14T01:49:31.670" v="974" actId="478"/>
          <ac:spMkLst>
            <pc:docMk/>
            <pc:sldMk cId="3835828998" sldId="281"/>
            <ac:spMk id="27" creationId="{0FAE57AA-7E12-452A-8F00-ED5E62A98CE0}"/>
          </ac:spMkLst>
        </pc:spChg>
        <pc:spChg chg="add del mod">
          <ac:chgData name="土山 勇人" userId="853d30e55df49f6d" providerId="LiveId" clId="{87E93568-F6CC-42C8-8002-62BD22D1DFC2}" dt="2021-07-14T01:45:12.288" v="838" actId="478"/>
          <ac:spMkLst>
            <pc:docMk/>
            <pc:sldMk cId="3835828998" sldId="281"/>
            <ac:spMk id="28" creationId="{006A52C8-CD55-44B6-A6D9-5090EEE46BBA}"/>
          </ac:spMkLst>
        </pc:spChg>
        <pc:spChg chg="add mod">
          <ac:chgData name="土山 勇人" userId="853d30e55df49f6d" providerId="LiveId" clId="{87E93568-F6CC-42C8-8002-62BD22D1DFC2}" dt="2021-07-14T01:50:08.964" v="975" actId="14100"/>
          <ac:spMkLst>
            <pc:docMk/>
            <pc:sldMk cId="3835828998" sldId="281"/>
            <ac:spMk id="29" creationId="{621D662F-6648-4D45-8187-907F6F9F8C37}"/>
          </ac:spMkLst>
        </pc:spChg>
        <pc:spChg chg="add mod">
          <ac:chgData name="土山 勇人" userId="853d30e55df49f6d" providerId="LiveId" clId="{87E93568-F6CC-42C8-8002-62BD22D1DFC2}" dt="2021-07-14T01:49:08.157" v="938" actId="20577"/>
          <ac:spMkLst>
            <pc:docMk/>
            <pc:sldMk cId="3835828998" sldId="281"/>
            <ac:spMk id="30" creationId="{15231FBE-9BE4-41E0-9A84-1D8BACB7AF13}"/>
          </ac:spMkLst>
        </pc:spChg>
        <pc:spChg chg="add mod">
          <ac:chgData name="土山 勇人" userId="853d30e55df49f6d" providerId="LiveId" clId="{87E93568-F6CC-42C8-8002-62BD22D1DFC2}" dt="2021-07-14T01:50:12.615" v="976" actId="14100"/>
          <ac:spMkLst>
            <pc:docMk/>
            <pc:sldMk cId="3835828998" sldId="281"/>
            <ac:spMk id="31" creationId="{82700F53-89E6-44D2-9510-9C05335ACC3C}"/>
          </ac:spMkLst>
        </pc:spChg>
        <pc:spChg chg="add del mod">
          <ac:chgData name="土山 勇人" userId="853d30e55df49f6d" providerId="LiveId" clId="{87E93568-F6CC-42C8-8002-62BD22D1DFC2}" dt="2021-07-14T01:48:44.143" v="918"/>
          <ac:spMkLst>
            <pc:docMk/>
            <pc:sldMk cId="3835828998" sldId="281"/>
            <ac:spMk id="32" creationId="{6EBFCE2B-7B59-40D4-A5DA-28C5B943B7A9}"/>
          </ac:spMkLst>
        </pc:spChg>
        <pc:spChg chg="add del mod">
          <ac:chgData name="土山 勇人" userId="853d30e55df49f6d" providerId="LiveId" clId="{87E93568-F6CC-42C8-8002-62BD22D1DFC2}" dt="2021-07-14T01:48:44.143" v="918"/>
          <ac:spMkLst>
            <pc:docMk/>
            <pc:sldMk cId="3835828998" sldId="281"/>
            <ac:spMk id="33" creationId="{4BBCB38C-48BC-4865-BA5A-EA7BB321CD5A}"/>
          </ac:spMkLst>
        </pc:spChg>
        <pc:spChg chg="add mod">
          <ac:chgData name="土山 勇人" userId="853d30e55df49f6d" providerId="LiveId" clId="{87E93568-F6CC-42C8-8002-62BD22D1DFC2}" dt="2021-07-14T01:49:23.193" v="973" actId="20577"/>
          <ac:spMkLst>
            <pc:docMk/>
            <pc:sldMk cId="3835828998" sldId="281"/>
            <ac:spMk id="34" creationId="{BB9D002D-8C02-4647-9FB6-B903AABECB31}"/>
          </ac:spMkLst>
        </pc:spChg>
        <pc:spChg chg="add mod">
          <ac:chgData name="土山 勇人" userId="853d30e55df49f6d" providerId="LiveId" clId="{87E93568-F6CC-42C8-8002-62BD22D1DFC2}" dt="2021-07-14T01:50:15.605" v="977" actId="14100"/>
          <ac:spMkLst>
            <pc:docMk/>
            <pc:sldMk cId="3835828998" sldId="281"/>
            <ac:spMk id="35" creationId="{C7B9625E-1115-4EA2-A6F6-1CE99ABDB785}"/>
          </ac:spMkLst>
        </pc:spChg>
        <pc:spChg chg="add del mod">
          <ac:chgData name="土山 勇人" userId="853d30e55df49f6d" providerId="LiveId" clId="{87E93568-F6CC-42C8-8002-62BD22D1DFC2}" dt="2021-07-14T01:50:27.058" v="979"/>
          <ac:spMkLst>
            <pc:docMk/>
            <pc:sldMk cId="3835828998" sldId="281"/>
            <ac:spMk id="36" creationId="{967C7CBA-A406-4C50-A65F-5836B85B6E0B}"/>
          </ac:spMkLst>
        </pc:spChg>
        <pc:spChg chg="add mod">
          <ac:chgData name="土山 勇人" userId="853d30e55df49f6d" providerId="LiveId" clId="{87E93568-F6CC-42C8-8002-62BD22D1DFC2}" dt="2021-07-14T01:50:39.516" v="982" actId="1076"/>
          <ac:spMkLst>
            <pc:docMk/>
            <pc:sldMk cId="3835828998" sldId="281"/>
            <ac:spMk id="37" creationId="{263ED1F1-A28A-4A4E-8907-D3D1F75A38DA}"/>
          </ac:spMkLst>
        </pc:spChg>
        <pc:spChg chg="add mod">
          <ac:chgData name="土山 勇人" userId="853d30e55df49f6d" providerId="LiveId" clId="{87E93568-F6CC-42C8-8002-62BD22D1DFC2}" dt="2021-07-14T01:50:42.949" v="984" actId="1076"/>
          <ac:spMkLst>
            <pc:docMk/>
            <pc:sldMk cId="3835828998" sldId="281"/>
            <ac:spMk id="38" creationId="{7B707355-14D3-471C-8B90-A8355A3F37B7}"/>
          </ac:spMkLst>
        </pc:spChg>
        <pc:spChg chg="add mod">
          <ac:chgData name="土山 勇人" userId="853d30e55df49f6d" providerId="LiveId" clId="{87E93568-F6CC-42C8-8002-62BD22D1DFC2}" dt="2021-07-14T01:50:45.823" v="986" actId="1076"/>
          <ac:spMkLst>
            <pc:docMk/>
            <pc:sldMk cId="3835828998" sldId="281"/>
            <ac:spMk id="39" creationId="{01D69169-9707-4729-AD4D-5118F7B7803F}"/>
          </ac:spMkLst>
        </pc:spChg>
        <pc:spChg chg="mod">
          <ac:chgData name="土山 勇人" userId="853d30e55df49f6d" providerId="LiveId" clId="{87E93568-F6CC-42C8-8002-62BD22D1DFC2}" dt="2021-07-14T01:42:25.697" v="792" actId="20577"/>
          <ac:spMkLst>
            <pc:docMk/>
            <pc:sldMk cId="3835828998" sldId="281"/>
            <ac:spMk id="45" creationId="{C90C462B-CFCE-4D2B-B446-A7E0F6B64195}"/>
          </ac:spMkLst>
        </pc:spChg>
        <pc:spChg chg="mod">
          <ac:chgData name="土山 勇人" userId="853d30e55df49f6d" providerId="LiveId" clId="{87E93568-F6CC-42C8-8002-62BD22D1DFC2}" dt="2021-07-14T01:42:56.818" v="802" actId="27636"/>
          <ac:spMkLst>
            <pc:docMk/>
            <pc:sldMk cId="3835828998" sldId="281"/>
            <ac:spMk id="46" creationId="{D3E94A63-0315-48F5-A8FD-B6A4C4C5F2AE}"/>
          </ac:spMkLst>
        </pc:spChg>
      </pc:sldChg>
      <pc:sldChg chg="addSp delSp modSp add mod">
        <pc:chgData name="土山 勇人" userId="853d30e55df49f6d" providerId="LiveId" clId="{87E93568-F6CC-42C8-8002-62BD22D1DFC2}" dt="2021-07-14T01:56:22.957" v="1112" actId="1036"/>
        <pc:sldMkLst>
          <pc:docMk/>
          <pc:sldMk cId="2383131478" sldId="282"/>
        </pc:sldMkLst>
        <pc:spChg chg="del">
          <ac:chgData name="土山 勇人" userId="853d30e55df49f6d" providerId="LiveId" clId="{87E93568-F6CC-42C8-8002-62BD22D1DFC2}" dt="2021-07-14T01:53:03.669" v="1033" actId="478"/>
          <ac:spMkLst>
            <pc:docMk/>
            <pc:sldMk cId="2383131478" sldId="282"/>
            <ac:spMk id="16" creationId="{FAC4CC49-1F69-44AD-8311-FC5B6A148C03}"/>
          </ac:spMkLst>
        </pc:spChg>
        <pc:spChg chg="del">
          <ac:chgData name="土山 勇人" userId="853d30e55df49f6d" providerId="LiveId" clId="{87E93568-F6CC-42C8-8002-62BD22D1DFC2}" dt="2021-07-14T01:53:03.669" v="1033" actId="478"/>
          <ac:spMkLst>
            <pc:docMk/>
            <pc:sldMk cId="2383131478" sldId="282"/>
            <ac:spMk id="19" creationId="{B1DD2E00-43E5-4873-926F-996DA20397AE}"/>
          </ac:spMkLst>
        </pc:spChg>
        <pc:spChg chg="add mod">
          <ac:chgData name="土山 勇人" userId="853d30e55df49f6d" providerId="LiveId" clId="{87E93568-F6CC-42C8-8002-62BD22D1DFC2}" dt="2021-07-14T01:56:16.752" v="1108" actId="1036"/>
          <ac:spMkLst>
            <pc:docMk/>
            <pc:sldMk cId="2383131478" sldId="282"/>
            <ac:spMk id="20" creationId="{5B32C95E-4F87-44D0-8EA0-0EDD034AE335}"/>
          </ac:spMkLst>
        </pc:spChg>
        <pc:spChg chg="add mod">
          <ac:chgData name="土山 勇人" userId="853d30e55df49f6d" providerId="LiveId" clId="{87E93568-F6CC-42C8-8002-62BD22D1DFC2}" dt="2021-07-14T01:56:16.752" v="1108" actId="1036"/>
          <ac:spMkLst>
            <pc:docMk/>
            <pc:sldMk cId="2383131478" sldId="282"/>
            <ac:spMk id="21" creationId="{3BEC7AAA-B10F-498C-93B5-077FE6500B9E}"/>
          </ac:spMkLst>
        </pc:spChg>
        <pc:spChg chg="add mod">
          <ac:chgData name="土山 勇人" userId="853d30e55df49f6d" providerId="LiveId" clId="{87E93568-F6CC-42C8-8002-62BD22D1DFC2}" dt="2021-07-14T01:56:16.752" v="1108" actId="1036"/>
          <ac:spMkLst>
            <pc:docMk/>
            <pc:sldMk cId="2383131478" sldId="282"/>
            <ac:spMk id="22" creationId="{40B146FC-B403-4A9F-BCA8-99500F9541B4}"/>
          </ac:spMkLst>
        </pc:spChg>
        <pc:spChg chg="add mod">
          <ac:chgData name="土山 勇人" userId="853d30e55df49f6d" providerId="LiveId" clId="{87E93568-F6CC-42C8-8002-62BD22D1DFC2}" dt="2021-07-14T01:56:16.752" v="1108" actId="1036"/>
          <ac:spMkLst>
            <pc:docMk/>
            <pc:sldMk cId="2383131478" sldId="282"/>
            <ac:spMk id="23" creationId="{143EABF4-8261-45E3-A11D-F2643B216C20}"/>
          </ac:spMkLst>
        </pc:spChg>
        <pc:spChg chg="add mod">
          <ac:chgData name="土山 勇人" userId="853d30e55df49f6d" providerId="LiveId" clId="{87E93568-F6CC-42C8-8002-62BD22D1DFC2}" dt="2021-07-14T01:56:16.752" v="1108" actId="1036"/>
          <ac:spMkLst>
            <pc:docMk/>
            <pc:sldMk cId="2383131478" sldId="282"/>
            <ac:spMk id="24" creationId="{8912A52E-033F-47CB-B337-D9DE34AFBF7D}"/>
          </ac:spMkLst>
        </pc:spChg>
        <pc:spChg chg="add mod">
          <ac:chgData name="土山 勇人" userId="853d30e55df49f6d" providerId="LiveId" clId="{87E93568-F6CC-42C8-8002-62BD22D1DFC2}" dt="2021-07-14T01:56:16.752" v="1108" actId="1036"/>
          <ac:spMkLst>
            <pc:docMk/>
            <pc:sldMk cId="2383131478" sldId="282"/>
            <ac:spMk id="25" creationId="{8A413E6C-7D4A-44DC-B0F9-6D10B9B12EDC}"/>
          </ac:spMkLst>
        </pc:spChg>
        <pc:spChg chg="add mod">
          <ac:chgData name="土山 勇人" userId="853d30e55df49f6d" providerId="LiveId" clId="{87E93568-F6CC-42C8-8002-62BD22D1DFC2}" dt="2021-07-14T01:56:16.752" v="1108" actId="1036"/>
          <ac:spMkLst>
            <pc:docMk/>
            <pc:sldMk cId="2383131478" sldId="282"/>
            <ac:spMk id="26" creationId="{5694C885-A8D7-4505-8531-9089BB7898E5}"/>
          </ac:spMkLst>
        </pc:spChg>
        <pc:spChg chg="add mod">
          <ac:chgData name="土山 勇人" userId="853d30e55df49f6d" providerId="LiveId" clId="{87E93568-F6CC-42C8-8002-62BD22D1DFC2}" dt="2021-07-14T01:56:16.752" v="1108" actId="1036"/>
          <ac:spMkLst>
            <pc:docMk/>
            <pc:sldMk cId="2383131478" sldId="282"/>
            <ac:spMk id="27" creationId="{08CA3A64-BB1E-4148-B313-B2DCDB528124}"/>
          </ac:spMkLst>
        </pc:spChg>
        <pc:spChg chg="add mod">
          <ac:chgData name="土山 勇人" userId="853d30e55df49f6d" providerId="LiveId" clId="{87E93568-F6CC-42C8-8002-62BD22D1DFC2}" dt="2021-07-14T01:56:22.957" v="1112" actId="1036"/>
          <ac:spMkLst>
            <pc:docMk/>
            <pc:sldMk cId="2383131478" sldId="282"/>
            <ac:spMk id="28" creationId="{A0E6F69B-37E6-49DE-9F79-785EFC68C3E2}"/>
          </ac:spMkLst>
        </pc:spChg>
        <pc:spChg chg="del">
          <ac:chgData name="土山 勇人" userId="853d30e55df49f6d" providerId="LiveId" clId="{87E93568-F6CC-42C8-8002-62BD22D1DFC2}" dt="2021-07-14T01:53:03.669" v="1033" actId="478"/>
          <ac:spMkLst>
            <pc:docMk/>
            <pc:sldMk cId="2383131478" sldId="282"/>
            <ac:spMk id="29" creationId="{621D662F-6648-4D45-8187-907F6F9F8C37}"/>
          </ac:spMkLst>
        </pc:spChg>
        <pc:spChg chg="del">
          <ac:chgData name="土山 勇人" userId="853d30e55df49f6d" providerId="LiveId" clId="{87E93568-F6CC-42C8-8002-62BD22D1DFC2}" dt="2021-07-14T01:53:03.669" v="1033" actId="478"/>
          <ac:spMkLst>
            <pc:docMk/>
            <pc:sldMk cId="2383131478" sldId="282"/>
            <ac:spMk id="30" creationId="{15231FBE-9BE4-41E0-9A84-1D8BACB7AF13}"/>
          </ac:spMkLst>
        </pc:spChg>
        <pc:spChg chg="del">
          <ac:chgData name="土山 勇人" userId="853d30e55df49f6d" providerId="LiveId" clId="{87E93568-F6CC-42C8-8002-62BD22D1DFC2}" dt="2021-07-14T01:53:03.669" v="1033" actId="478"/>
          <ac:spMkLst>
            <pc:docMk/>
            <pc:sldMk cId="2383131478" sldId="282"/>
            <ac:spMk id="31" creationId="{82700F53-89E6-44D2-9510-9C05335ACC3C}"/>
          </ac:spMkLst>
        </pc:spChg>
        <pc:spChg chg="add mod">
          <ac:chgData name="土山 勇人" userId="853d30e55df49f6d" providerId="LiveId" clId="{87E93568-F6CC-42C8-8002-62BD22D1DFC2}" dt="2021-07-14T01:53:36.201" v="1040" actId="20577"/>
          <ac:spMkLst>
            <pc:docMk/>
            <pc:sldMk cId="2383131478" sldId="282"/>
            <ac:spMk id="32" creationId="{26C445CD-C572-4166-886F-DFC0472B9F9F}"/>
          </ac:spMkLst>
        </pc:spChg>
        <pc:spChg chg="add mod">
          <ac:chgData name="土山 勇人" userId="853d30e55df49f6d" providerId="LiveId" clId="{87E93568-F6CC-42C8-8002-62BD22D1DFC2}" dt="2021-07-14T01:56:16.752" v="1108" actId="1036"/>
          <ac:spMkLst>
            <pc:docMk/>
            <pc:sldMk cId="2383131478" sldId="282"/>
            <ac:spMk id="33" creationId="{265E6986-ED84-4CA3-B462-52215626D978}"/>
          </ac:spMkLst>
        </pc:spChg>
        <pc:spChg chg="del">
          <ac:chgData name="土山 勇人" userId="853d30e55df49f6d" providerId="LiveId" clId="{87E93568-F6CC-42C8-8002-62BD22D1DFC2}" dt="2021-07-14T01:53:03.669" v="1033" actId="478"/>
          <ac:spMkLst>
            <pc:docMk/>
            <pc:sldMk cId="2383131478" sldId="282"/>
            <ac:spMk id="34" creationId="{BB9D002D-8C02-4647-9FB6-B903AABECB31}"/>
          </ac:spMkLst>
        </pc:spChg>
        <pc:spChg chg="del">
          <ac:chgData name="土山 勇人" userId="853d30e55df49f6d" providerId="LiveId" clId="{87E93568-F6CC-42C8-8002-62BD22D1DFC2}" dt="2021-07-14T01:53:03.669" v="1033" actId="478"/>
          <ac:spMkLst>
            <pc:docMk/>
            <pc:sldMk cId="2383131478" sldId="282"/>
            <ac:spMk id="35" creationId="{C7B9625E-1115-4EA2-A6F6-1CE99ABDB785}"/>
          </ac:spMkLst>
        </pc:spChg>
        <pc:spChg chg="add mod">
          <ac:chgData name="土山 勇人" userId="853d30e55df49f6d" providerId="LiveId" clId="{87E93568-F6CC-42C8-8002-62BD22D1DFC2}" dt="2021-07-14T01:56:16.752" v="1108" actId="1036"/>
          <ac:spMkLst>
            <pc:docMk/>
            <pc:sldMk cId="2383131478" sldId="282"/>
            <ac:spMk id="36" creationId="{942AFA50-2340-4E8A-90A7-A4E3E734DE8A}"/>
          </ac:spMkLst>
        </pc:spChg>
        <pc:spChg chg="del">
          <ac:chgData name="土山 勇人" userId="853d30e55df49f6d" providerId="LiveId" clId="{87E93568-F6CC-42C8-8002-62BD22D1DFC2}" dt="2021-07-14T01:53:03.669" v="1033" actId="478"/>
          <ac:spMkLst>
            <pc:docMk/>
            <pc:sldMk cId="2383131478" sldId="282"/>
            <ac:spMk id="37" creationId="{263ED1F1-A28A-4A4E-8907-D3D1F75A38DA}"/>
          </ac:spMkLst>
        </pc:spChg>
        <pc:spChg chg="del">
          <ac:chgData name="土山 勇人" userId="853d30e55df49f6d" providerId="LiveId" clId="{87E93568-F6CC-42C8-8002-62BD22D1DFC2}" dt="2021-07-14T01:53:03.669" v="1033" actId="478"/>
          <ac:spMkLst>
            <pc:docMk/>
            <pc:sldMk cId="2383131478" sldId="282"/>
            <ac:spMk id="38" creationId="{7B707355-14D3-471C-8B90-A8355A3F37B7}"/>
          </ac:spMkLst>
        </pc:spChg>
        <pc:spChg chg="del">
          <ac:chgData name="土山 勇人" userId="853d30e55df49f6d" providerId="LiveId" clId="{87E93568-F6CC-42C8-8002-62BD22D1DFC2}" dt="2021-07-14T01:53:03.669" v="1033" actId="478"/>
          <ac:spMkLst>
            <pc:docMk/>
            <pc:sldMk cId="2383131478" sldId="282"/>
            <ac:spMk id="39" creationId="{01D69169-9707-4729-AD4D-5118F7B7803F}"/>
          </ac:spMkLst>
        </pc:spChg>
        <pc:spChg chg="add mod">
          <ac:chgData name="土山 勇人" userId="853d30e55df49f6d" providerId="LiveId" clId="{87E93568-F6CC-42C8-8002-62BD22D1DFC2}" dt="2021-07-14T01:56:16.752" v="1108" actId="1036"/>
          <ac:spMkLst>
            <pc:docMk/>
            <pc:sldMk cId="2383131478" sldId="282"/>
            <ac:spMk id="40" creationId="{650CF1A2-2018-4640-8C95-6593456F7504}"/>
          </ac:spMkLst>
        </pc:spChg>
        <pc:spChg chg="add mod">
          <ac:chgData name="土山 勇人" userId="853d30e55df49f6d" providerId="LiveId" clId="{87E93568-F6CC-42C8-8002-62BD22D1DFC2}" dt="2021-07-14T01:56:16.752" v="1108" actId="1036"/>
          <ac:spMkLst>
            <pc:docMk/>
            <pc:sldMk cId="2383131478" sldId="282"/>
            <ac:spMk id="41" creationId="{C92C961A-E167-4CFB-AA1D-BF4C9639599E}"/>
          </ac:spMkLst>
        </pc:spChg>
        <pc:spChg chg="add mod">
          <ac:chgData name="土山 勇人" userId="853d30e55df49f6d" providerId="LiveId" clId="{87E93568-F6CC-42C8-8002-62BD22D1DFC2}" dt="2021-07-14T01:56:16.752" v="1108" actId="1036"/>
          <ac:spMkLst>
            <pc:docMk/>
            <pc:sldMk cId="2383131478" sldId="282"/>
            <ac:spMk id="42" creationId="{FE909B7B-67C6-4B9E-BD39-95FC5A30134B}"/>
          </ac:spMkLst>
        </pc:spChg>
        <pc:spChg chg="add mod">
          <ac:chgData name="土山 勇人" userId="853d30e55df49f6d" providerId="LiveId" clId="{87E93568-F6CC-42C8-8002-62BD22D1DFC2}" dt="2021-07-14T01:56:16.752" v="1108" actId="1036"/>
          <ac:spMkLst>
            <pc:docMk/>
            <pc:sldMk cId="2383131478" sldId="282"/>
            <ac:spMk id="43" creationId="{1E695526-93A5-4829-A38A-69B813A17B98}"/>
          </ac:spMkLst>
        </pc:spChg>
        <pc:spChg chg="add mod">
          <ac:chgData name="土山 勇人" userId="853d30e55df49f6d" providerId="LiveId" clId="{87E93568-F6CC-42C8-8002-62BD22D1DFC2}" dt="2021-07-14T01:56:16.752" v="1108" actId="1036"/>
          <ac:spMkLst>
            <pc:docMk/>
            <pc:sldMk cId="2383131478" sldId="282"/>
            <ac:spMk id="44" creationId="{DCF19396-95C6-4FA7-9D98-F1E54D498F31}"/>
          </ac:spMkLst>
        </pc:spChg>
        <pc:spChg chg="mod">
          <ac:chgData name="土山 勇人" userId="853d30e55df49f6d" providerId="LiveId" clId="{87E93568-F6CC-42C8-8002-62BD22D1DFC2}" dt="2021-07-14T01:51:06.954" v="1004" actId="20577"/>
          <ac:spMkLst>
            <pc:docMk/>
            <pc:sldMk cId="2383131478" sldId="282"/>
            <ac:spMk id="45" creationId="{C90C462B-CFCE-4D2B-B446-A7E0F6B64195}"/>
          </ac:spMkLst>
        </pc:spChg>
        <pc:spChg chg="mod">
          <ac:chgData name="土山 勇人" userId="853d30e55df49f6d" providerId="LiveId" clId="{87E93568-F6CC-42C8-8002-62BD22D1DFC2}" dt="2021-07-14T01:52:23.041" v="1032" actId="1035"/>
          <ac:spMkLst>
            <pc:docMk/>
            <pc:sldMk cId="2383131478" sldId="282"/>
            <ac:spMk id="46" creationId="{D3E94A63-0315-48F5-A8FD-B6A4C4C5F2AE}"/>
          </ac:spMkLst>
        </pc:spChg>
        <pc:spChg chg="add mod">
          <ac:chgData name="土山 勇人" userId="853d30e55df49f6d" providerId="LiveId" clId="{87E93568-F6CC-42C8-8002-62BD22D1DFC2}" dt="2021-07-14T01:56:16.752" v="1108" actId="1036"/>
          <ac:spMkLst>
            <pc:docMk/>
            <pc:sldMk cId="2383131478" sldId="282"/>
            <ac:spMk id="47" creationId="{96D6018D-13D1-46D9-9C4B-662223CD1E71}"/>
          </ac:spMkLst>
        </pc:spChg>
      </pc:sldChg>
      <pc:sldChg chg="addSp delSp modSp add mod">
        <pc:chgData name="土山 勇人" userId="853d30e55df49f6d" providerId="LiveId" clId="{87E93568-F6CC-42C8-8002-62BD22D1DFC2}" dt="2021-07-14T02:06:15.700" v="1349" actId="1076"/>
        <pc:sldMkLst>
          <pc:docMk/>
          <pc:sldMk cId="3061291711" sldId="283"/>
        </pc:sldMkLst>
        <pc:spChg chg="mod">
          <ac:chgData name="土山 勇人" userId="853d30e55df49f6d" providerId="LiveId" clId="{87E93568-F6CC-42C8-8002-62BD22D1DFC2}" dt="2021-07-14T02:06:15.700" v="1349" actId="1076"/>
          <ac:spMkLst>
            <pc:docMk/>
            <pc:sldMk cId="3061291711" sldId="283"/>
            <ac:spMk id="16" creationId="{FAC4CC49-1F69-44AD-8311-FC5B6A148C03}"/>
          </ac:spMkLst>
        </pc:spChg>
        <pc:spChg chg="del">
          <ac:chgData name="土山 勇人" userId="853d30e55df49f6d" providerId="LiveId" clId="{87E93568-F6CC-42C8-8002-62BD22D1DFC2}" dt="2021-07-14T02:02:58.387" v="1145" actId="478"/>
          <ac:spMkLst>
            <pc:docMk/>
            <pc:sldMk cId="3061291711" sldId="283"/>
            <ac:spMk id="19" creationId="{B1DD2E00-43E5-4873-926F-996DA20397AE}"/>
          </ac:spMkLst>
        </pc:spChg>
        <pc:spChg chg="add mod">
          <ac:chgData name="土山 勇人" userId="853d30e55df49f6d" providerId="LiveId" clId="{87E93568-F6CC-42C8-8002-62BD22D1DFC2}" dt="2021-07-14T02:06:15.700" v="1349" actId="1076"/>
          <ac:spMkLst>
            <pc:docMk/>
            <pc:sldMk cId="3061291711" sldId="283"/>
            <ac:spMk id="20" creationId="{8CC5AF59-6D97-462E-8888-2F2439450ABF}"/>
          </ac:spMkLst>
        </pc:spChg>
        <pc:spChg chg="add mod">
          <ac:chgData name="土山 勇人" userId="853d30e55df49f6d" providerId="LiveId" clId="{87E93568-F6CC-42C8-8002-62BD22D1DFC2}" dt="2021-07-14T02:06:15.700" v="1349" actId="1076"/>
          <ac:spMkLst>
            <pc:docMk/>
            <pc:sldMk cId="3061291711" sldId="283"/>
            <ac:spMk id="21" creationId="{E4721F56-F706-49C0-A2AE-2FDE556AC4B5}"/>
          </ac:spMkLst>
        </pc:spChg>
        <pc:spChg chg="add mod">
          <ac:chgData name="土山 勇人" userId="853d30e55df49f6d" providerId="LiveId" clId="{87E93568-F6CC-42C8-8002-62BD22D1DFC2}" dt="2021-07-14T02:06:15.700" v="1349" actId="1076"/>
          <ac:spMkLst>
            <pc:docMk/>
            <pc:sldMk cId="3061291711" sldId="283"/>
            <ac:spMk id="22" creationId="{AE215709-80C8-4DCB-9341-7811856F65A6}"/>
          </ac:spMkLst>
        </pc:spChg>
        <pc:spChg chg="mod">
          <ac:chgData name="土山 勇人" userId="853d30e55df49f6d" providerId="LiveId" clId="{87E93568-F6CC-42C8-8002-62BD22D1DFC2}" dt="2021-07-14T02:06:15.700" v="1349" actId="1076"/>
          <ac:spMkLst>
            <pc:docMk/>
            <pc:sldMk cId="3061291711" sldId="283"/>
            <ac:spMk id="29" creationId="{621D662F-6648-4D45-8187-907F6F9F8C37}"/>
          </ac:spMkLst>
        </pc:spChg>
        <pc:spChg chg="mod">
          <ac:chgData name="土山 勇人" userId="853d30e55df49f6d" providerId="LiveId" clId="{87E93568-F6CC-42C8-8002-62BD22D1DFC2}" dt="2021-07-14T02:06:15.700" v="1349" actId="1076"/>
          <ac:spMkLst>
            <pc:docMk/>
            <pc:sldMk cId="3061291711" sldId="283"/>
            <ac:spMk id="30" creationId="{15231FBE-9BE4-41E0-9A84-1D8BACB7AF13}"/>
          </ac:spMkLst>
        </pc:spChg>
        <pc:spChg chg="mod">
          <ac:chgData name="土山 勇人" userId="853d30e55df49f6d" providerId="LiveId" clId="{87E93568-F6CC-42C8-8002-62BD22D1DFC2}" dt="2021-07-14T02:06:15.700" v="1349" actId="1076"/>
          <ac:spMkLst>
            <pc:docMk/>
            <pc:sldMk cId="3061291711" sldId="283"/>
            <ac:spMk id="31" creationId="{82700F53-89E6-44D2-9510-9C05335ACC3C}"/>
          </ac:spMkLst>
        </pc:spChg>
        <pc:spChg chg="mod">
          <ac:chgData name="土山 勇人" userId="853d30e55df49f6d" providerId="LiveId" clId="{87E93568-F6CC-42C8-8002-62BD22D1DFC2}" dt="2021-07-14T02:06:15.700" v="1349" actId="1076"/>
          <ac:spMkLst>
            <pc:docMk/>
            <pc:sldMk cId="3061291711" sldId="283"/>
            <ac:spMk id="34" creationId="{BB9D002D-8C02-4647-9FB6-B903AABECB31}"/>
          </ac:spMkLst>
        </pc:spChg>
        <pc:spChg chg="mod">
          <ac:chgData name="土山 勇人" userId="853d30e55df49f6d" providerId="LiveId" clId="{87E93568-F6CC-42C8-8002-62BD22D1DFC2}" dt="2021-07-14T02:06:15.700" v="1349" actId="1076"/>
          <ac:spMkLst>
            <pc:docMk/>
            <pc:sldMk cId="3061291711" sldId="283"/>
            <ac:spMk id="35" creationId="{C7B9625E-1115-4EA2-A6F6-1CE99ABDB785}"/>
          </ac:spMkLst>
        </pc:spChg>
        <pc:spChg chg="mod">
          <ac:chgData name="土山 勇人" userId="853d30e55df49f6d" providerId="LiveId" clId="{87E93568-F6CC-42C8-8002-62BD22D1DFC2}" dt="2021-07-14T02:06:15.700" v="1349" actId="1076"/>
          <ac:spMkLst>
            <pc:docMk/>
            <pc:sldMk cId="3061291711" sldId="283"/>
            <ac:spMk id="37" creationId="{263ED1F1-A28A-4A4E-8907-D3D1F75A38DA}"/>
          </ac:spMkLst>
        </pc:spChg>
        <pc:spChg chg="mod">
          <ac:chgData name="土山 勇人" userId="853d30e55df49f6d" providerId="LiveId" clId="{87E93568-F6CC-42C8-8002-62BD22D1DFC2}" dt="2021-07-14T02:06:15.700" v="1349" actId="1076"/>
          <ac:spMkLst>
            <pc:docMk/>
            <pc:sldMk cId="3061291711" sldId="283"/>
            <ac:spMk id="38" creationId="{7B707355-14D3-471C-8B90-A8355A3F37B7}"/>
          </ac:spMkLst>
        </pc:spChg>
        <pc:spChg chg="mod">
          <ac:chgData name="土山 勇人" userId="853d30e55df49f6d" providerId="LiveId" clId="{87E93568-F6CC-42C8-8002-62BD22D1DFC2}" dt="2021-07-14T02:06:15.700" v="1349" actId="1076"/>
          <ac:spMkLst>
            <pc:docMk/>
            <pc:sldMk cId="3061291711" sldId="283"/>
            <ac:spMk id="39" creationId="{01D69169-9707-4729-AD4D-5118F7B7803F}"/>
          </ac:spMkLst>
        </pc:spChg>
        <pc:spChg chg="mod">
          <ac:chgData name="土山 勇人" userId="853d30e55df49f6d" providerId="LiveId" clId="{87E93568-F6CC-42C8-8002-62BD22D1DFC2}" dt="2021-07-14T02:02:40.423" v="1144" actId="20577"/>
          <ac:spMkLst>
            <pc:docMk/>
            <pc:sldMk cId="3061291711" sldId="283"/>
            <ac:spMk id="45" creationId="{C90C462B-CFCE-4D2B-B446-A7E0F6B64195}"/>
          </ac:spMkLst>
        </pc:spChg>
        <pc:spChg chg="mod">
          <ac:chgData name="土山 勇人" userId="853d30e55df49f6d" providerId="LiveId" clId="{87E93568-F6CC-42C8-8002-62BD22D1DFC2}" dt="2021-07-14T01:57:22.447" v="1134" actId="20577"/>
          <ac:spMkLst>
            <pc:docMk/>
            <pc:sldMk cId="3061291711" sldId="283"/>
            <ac:spMk id="46" creationId="{D3E94A63-0315-48F5-A8FD-B6A4C4C5F2AE}"/>
          </ac:spMkLst>
        </pc:spChg>
      </pc:sldChg>
      <pc:sldChg chg="addSp delSp modSp add mod">
        <pc:chgData name="土山 勇人" userId="853d30e55df49f6d" providerId="LiveId" clId="{87E93568-F6CC-42C8-8002-62BD22D1DFC2}" dt="2021-07-14T02:09:36.588" v="1394" actId="1036"/>
        <pc:sldMkLst>
          <pc:docMk/>
          <pc:sldMk cId="2382256422" sldId="284"/>
        </pc:sldMkLst>
        <pc:spChg chg="del">
          <ac:chgData name="土山 勇人" userId="853d30e55df49f6d" providerId="LiveId" clId="{87E93568-F6CC-42C8-8002-62BD22D1DFC2}" dt="2021-07-14T02:07:52.500" v="1372" actId="478"/>
          <ac:spMkLst>
            <pc:docMk/>
            <pc:sldMk cId="2382256422" sldId="284"/>
            <ac:spMk id="16" creationId="{FAC4CC49-1F69-44AD-8311-FC5B6A148C03}"/>
          </ac:spMkLst>
        </pc:spChg>
        <pc:spChg chg="del">
          <ac:chgData name="土山 勇人" userId="853d30e55df49f6d" providerId="LiveId" clId="{87E93568-F6CC-42C8-8002-62BD22D1DFC2}" dt="2021-07-14T02:07:52.500" v="1372" actId="478"/>
          <ac:spMkLst>
            <pc:docMk/>
            <pc:sldMk cId="2382256422" sldId="284"/>
            <ac:spMk id="20" creationId="{8CC5AF59-6D97-462E-8888-2F2439450ABF}"/>
          </ac:spMkLst>
        </pc:spChg>
        <pc:spChg chg="del">
          <ac:chgData name="土山 勇人" userId="853d30e55df49f6d" providerId="LiveId" clId="{87E93568-F6CC-42C8-8002-62BD22D1DFC2}" dt="2021-07-14T02:07:52.500" v="1372" actId="478"/>
          <ac:spMkLst>
            <pc:docMk/>
            <pc:sldMk cId="2382256422" sldId="284"/>
            <ac:spMk id="21" creationId="{E4721F56-F706-49C0-A2AE-2FDE556AC4B5}"/>
          </ac:spMkLst>
        </pc:spChg>
        <pc:spChg chg="del">
          <ac:chgData name="土山 勇人" userId="853d30e55df49f6d" providerId="LiveId" clId="{87E93568-F6CC-42C8-8002-62BD22D1DFC2}" dt="2021-07-14T02:07:52.500" v="1372" actId="478"/>
          <ac:spMkLst>
            <pc:docMk/>
            <pc:sldMk cId="2382256422" sldId="284"/>
            <ac:spMk id="22" creationId="{AE215709-80C8-4DCB-9341-7811856F65A6}"/>
          </ac:spMkLst>
        </pc:spChg>
        <pc:spChg chg="add mod">
          <ac:chgData name="土山 勇人" userId="853d30e55df49f6d" providerId="LiveId" clId="{87E93568-F6CC-42C8-8002-62BD22D1DFC2}" dt="2021-07-14T02:09:08.899" v="1382" actId="14100"/>
          <ac:spMkLst>
            <pc:docMk/>
            <pc:sldMk cId="2382256422" sldId="284"/>
            <ac:spMk id="23" creationId="{63DB7112-6CEE-49C2-A4DE-78FC5EEE534F}"/>
          </ac:spMkLst>
        </pc:spChg>
        <pc:spChg chg="add mod">
          <ac:chgData name="土山 勇人" userId="853d30e55df49f6d" providerId="LiveId" clId="{87E93568-F6CC-42C8-8002-62BD22D1DFC2}" dt="2021-07-14T02:09:23.990" v="1384" actId="14100"/>
          <ac:spMkLst>
            <pc:docMk/>
            <pc:sldMk cId="2382256422" sldId="284"/>
            <ac:spMk id="24" creationId="{AC9EAACD-44F5-4277-80EF-5B01CDBB1E7D}"/>
          </ac:spMkLst>
        </pc:spChg>
        <pc:spChg chg="add mod">
          <ac:chgData name="土山 勇人" userId="853d30e55df49f6d" providerId="LiveId" clId="{87E93568-F6CC-42C8-8002-62BD22D1DFC2}" dt="2021-07-14T02:09:16.554" v="1383" actId="14100"/>
          <ac:spMkLst>
            <pc:docMk/>
            <pc:sldMk cId="2382256422" sldId="284"/>
            <ac:spMk id="25" creationId="{9C1E1FBB-CFF7-4632-8ABA-D2072323977D}"/>
          </ac:spMkLst>
        </pc:spChg>
        <pc:spChg chg="add mod">
          <ac:chgData name="土山 勇人" userId="853d30e55df49f6d" providerId="LiveId" clId="{87E93568-F6CC-42C8-8002-62BD22D1DFC2}" dt="2021-07-14T02:09:04.364" v="1381" actId="1076"/>
          <ac:spMkLst>
            <pc:docMk/>
            <pc:sldMk cId="2382256422" sldId="284"/>
            <ac:spMk id="26" creationId="{2F0B0C1D-BCAC-47D7-9B98-581E3565528E}"/>
          </ac:spMkLst>
        </pc:spChg>
        <pc:spChg chg="add mod">
          <ac:chgData name="土山 勇人" userId="853d30e55df49f6d" providerId="LiveId" clId="{87E93568-F6CC-42C8-8002-62BD22D1DFC2}" dt="2021-07-14T02:09:36.588" v="1394" actId="1036"/>
          <ac:spMkLst>
            <pc:docMk/>
            <pc:sldMk cId="2382256422" sldId="284"/>
            <ac:spMk id="27" creationId="{A6A40BE4-C727-47BC-BE14-7C3323715B34}"/>
          </ac:spMkLst>
        </pc:spChg>
        <pc:spChg chg="add mod">
          <ac:chgData name="土山 勇人" userId="853d30e55df49f6d" providerId="LiveId" clId="{87E93568-F6CC-42C8-8002-62BD22D1DFC2}" dt="2021-07-14T02:09:36.588" v="1394" actId="1036"/>
          <ac:spMkLst>
            <pc:docMk/>
            <pc:sldMk cId="2382256422" sldId="284"/>
            <ac:spMk id="28" creationId="{DC6EF868-57FF-4AAC-8BEE-A46F9D1741B0}"/>
          </ac:spMkLst>
        </pc:spChg>
        <pc:spChg chg="del">
          <ac:chgData name="土山 勇人" userId="853d30e55df49f6d" providerId="LiveId" clId="{87E93568-F6CC-42C8-8002-62BD22D1DFC2}" dt="2021-07-14T02:07:52.500" v="1372" actId="478"/>
          <ac:spMkLst>
            <pc:docMk/>
            <pc:sldMk cId="2382256422" sldId="284"/>
            <ac:spMk id="29" creationId="{621D662F-6648-4D45-8187-907F6F9F8C37}"/>
          </ac:spMkLst>
        </pc:spChg>
        <pc:spChg chg="del">
          <ac:chgData name="土山 勇人" userId="853d30e55df49f6d" providerId="LiveId" clId="{87E93568-F6CC-42C8-8002-62BD22D1DFC2}" dt="2021-07-14T02:07:52.500" v="1372" actId="478"/>
          <ac:spMkLst>
            <pc:docMk/>
            <pc:sldMk cId="2382256422" sldId="284"/>
            <ac:spMk id="30" creationId="{15231FBE-9BE4-41E0-9A84-1D8BACB7AF13}"/>
          </ac:spMkLst>
        </pc:spChg>
        <pc:spChg chg="del">
          <ac:chgData name="土山 勇人" userId="853d30e55df49f6d" providerId="LiveId" clId="{87E93568-F6CC-42C8-8002-62BD22D1DFC2}" dt="2021-07-14T02:07:52.500" v="1372" actId="478"/>
          <ac:spMkLst>
            <pc:docMk/>
            <pc:sldMk cId="2382256422" sldId="284"/>
            <ac:spMk id="31" creationId="{82700F53-89E6-44D2-9510-9C05335ACC3C}"/>
          </ac:spMkLst>
        </pc:spChg>
        <pc:spChg chg="add mod">
          <ac:chgData name="土山 勇人" userId="853d30e55df49f6d" providerId="LiveId" clId="{87E93568-F6CC-42C8-8002-62BD22D1DFC2}" dt="2021-07-14T02:09:36.588" v="1394" actId="1036"/>
          <ac:spMkLst>
            <pc:docMk/>
            <pc:sldMk cId="2382256422" sldId="284"/>
            <ac:spMk id="32" creationId="{79835487-8DC7-4848-9E18-2D583B912324}"/>
          </ac:spMkLst>
        </pc:spChg>
        <pc:spChg chg="del">
          <ac:chgData name="土山 勇人" userId="853d30e55df49f6d" providerId="LiveId" clId="{87E93568-F6CC-42C8-8002-62BD22D1DFC2}" dt="2021-07-14T02:07:52.500" v="1372" actId="478"/>
          <ac:spMkLst>
            <pc:docMk/>
            <pc:sldMk cId="2382256422" sldId="284"/>
            <ac:spMk id="34" creationId="{BB9D002D-8C02-4647-9FB6-B903AABECB31}"/>
          </ac:spMkLst>
        </pc:spChg>
        <pc:spChg chg="del">
          <ac:chgData name="土山 勇人" userId="853d30e55df49f6d" providerId="LiveId" clId="{87E93568-F6CC-42C8-8002-62BD22D1DFC2}" dt="2021-07-14T02:07:52.500" v="1372" actId="478"/>
          <ac:spMkLst>
            <pc:docMk/>
            <pc:sldMk cId="2382256422" sldId="284"/>
            <ac:spMk id="35" creationId="{C7B9625E-1115-4EA2-A6F6-1CE99ABDB785}"/>
          </ac:spMkLst>
        </pc:spChg>
        <pc:spChg chg="del">
          <ac:chgData name="土山 勇人" userId="853d30e55df49f6d" providerId="LiveId" clId="{87E93568-F6CC-42C8-8002-62BD22D1DFC2}" dt="2021-07-14T02:07:52.500" v="1372" actId="478"/>
          <ac:spMkLst>
            <pc:docMk/>
            <pc:sldMk cId="2382256422" sldId="284"/>
            <ac:spMk id="37" creationId="{263ED1F1-A28A-4A4E-8907-D3D1F75A38DA}"/>
          </ac:spMkLst>
        </pc:spChg>
        <pc:spChg chg="del">
          <ac:chgData name="土山 勇人" userId="853d30e55df49f6d" providerId="LiveId" clId="{87E93568-F6CC-42C8-8002-62BD22D1DFC2}" dt="2021-07-14T02:07:52.500" v="1372" actId="478"/>
          <ac:spMkLst>
            <pc:docMk/>
            <pc:sldMk cId="2382256422" sldId="284"/>
            <ac:spMk id="38" creationId="{7B707355-14D3-471C-8B90-A8355A3F37B7}"/>
          </ac:spMkLst>
        </pc:spChg>
        <pc:spChg chg="del">
          <ac:chgData name="土山 勇人" userId="853d30e55df49f6d" providerId="LiveId" clId="{87E93568-F6CC-42C8-8002-62BD22D1DFC2}" dt="2021-07-14T02:07:52.500" v="1372" actId="478"/>
          <ac:spMkLst>
            <pc:docMk/>
            <pc:sldMk cId="2382256422" sldId="284"/>
            <ac:spMk id="39" creationId="{01D69169-9707-4729-AD4D-5118F7B7803F}"/>
          </ac:spMkLst>
        </pc:spChg>
        <pc:spChg chg="mod">
          <ac:chgData name="土山 勇人" userId="853d30e55df49f6d" providerId="LiveId" clId="{87E93568-F6CC-42C8-8002-62BD22D1DFC2}" dt="2021-07-14T02:07:04.535" v="1366" actId="20577"/>
          <ac:spMkLst>
            <pc:docMk/>
            <pc:sldMk cId="2382256422" sldId="284"/>
            <ac:spMk id="45" creationId="{C90C462B-CFCE-4D2B-B446-A7E0F6B64195}"/>
          </ac:spMkLst>
        </pc:spChg>
        <pc:spChg chg="mod">
          <ac:chgData name="土山 勇人" userId="853d30e55df49f6d" providerId="LiveId" clId="{87E93568-F6CC-42C8-8002-62BD22D1DFC2}" dt="2021-07-14T02:07:22.649" v="1371" actId="27636"/>
          <ac:spMkLst>
            <pc:docMk/>
            <pc:sldMk cId="2382256422" sldId="284"/>
            <ac:spMk id="46" creationId="{D3E94A63-0315-48F5-A8FD-B6A4C4C5F2AE}"/>
          </ac:spMkLst>
        </pc:spChg>
      </pc:sldChg>
      <pc:sldChg chg="addSp delSp modSp add mod">
        <pc:chgData name="土山 勇人" userId="853d30e55df49f6d" providerId="LiveId" clId="{87E93568-F6CC-42C8-8002-62BD22D1DFC2}" dt="2021-07-14T02:12:15.973" v="1435" actId="22"/>
        <pc:sldMkLst>
          <pc:docMk/>
          <pc:sldMk cId="3445331496" sldId="285"/>
        </pc:sldMkLst>
        <pc:spChg chg="mod">
          <ac:chgData name="土山 勇人" userId="853d30e55df49f6d" providerId="LiveId" clId="{87E93568-F6CC-42C8-8002-62BD22D1DFC2}" dt="2021-07-14T02:11:22.475" v="1425" actId="20577"/>
          <ac:spMkLst>
            <pc:docMk/>
            <pc:sldMk cId="3445331496" sldId="285"/>
            <ac:spMk id="16" creationId="{FAC4CC49-1F69-44AD-8311-FC5B6A148C03}"/>
          </ac:spMkLst>
        </pc:spChg>
        <pc:spChg chg="add del">
          <ac:chgData name="土山 勇人" userId="853d30e55df49f6d" providerId="LiveId" clId="{87E93568-F6CC-42C8-8002-62BD22D1DFC2}" dt="2021-07-14T02:12:15.973" v="1435" actId="22"/>
          <ac:spMkLst>
            <pc:docMk/>
            <pc:sldMk cId="3445331496" sldId="285"/>
            <ac:spMk id="21" creationId="{C9A61D09-6D41-43E7-AB77-77194C6D0D9E}"/>
          </ac:spMkLst>
        </pc:spChg>
        <pc:spChg chg="mod">
          <ac:chgData name="土山 勇人" userId="853d30e55df49f6d" providerId="LiveId" clId="{87E93568-F6CC-42C8-8002-62BD22D1DFC2}" dt="2021-07-14T02:11:35.364" v="1428" actId="20577"/>
          <ac:spMkLst>
            <pc:docMk/>
            <pc:sldMk cId="3445331496" sldId="285"/>
            <ac:spMk id="30" creationId="{15231FBE-9BE4-41E0-9A84-1D8BACB7AF13}"/>
          </ac:spMkLst>
        </pc:spChg>
        <pc:spChg chg="mod">
          <ac:chgData name="土山 勇人" userId="853d30e55df49f6d" providerId="LiveId" clId="{87E93568-F6CC-42C8-8002-62BD22D1DFC2}" dt="2021-07-14T02:11:50.424" v="1433" actId="20577"/>
          <ac:spMkLst>
            <pc:docMk/>
            <pc:sldMk cId="3445331496" sldId="285"/>
            <ac:spMk id="34" creationId="{BB9D002D-8C02-4647-9FB6-B903AABECB31}"/>
          </ac:spMkLst>
        </pc:spChg>
        <pc:spChg chg="mod">
          <ac:chgData name="土山 勇人" userId="853d30e55df49f6d" providerId="LiveId" clId="{87E93568-F6CC-42C8-8002-62BD22D1DFC2}" dt="2021-07-14T02:10:14.775" v="1416" actId="20577"/>
          <ac:spMkLst>
            <pc:docMk/>
            <pc:sldMk cId="3445331496" sldId="285"/>
            <ac:spMk id="45" creationId="{C90C462B-CFCE-4D2B-B446-A7E0F6B64195}"/>
          </ac:spMkLst>
        </pc:spChg>
        <pc:spChg chg="mod">
          <ac:chgData name="土山 勇人" userId="853d30e55df49f6d" providerId="LiveId" clId="{87E93568-F6CC-42C8-8002-62BD22D1DFC2}" dt="2021-07-14T02:10:29.761" v="1420" actId="27636"/>
          <ac:spMkLst>
            <pc:docMk/>
            <pc:sldMk cId="3445331496" sldId="285"/>
            <ac:spMk id="46" creationId="{D3E94A63-0315-48F5-A8FD-B6A4C4C5F2AE}"/>
          </ac:spMkLst>
        </pc:spChg>
      </pc:sldChg>
      <pc:sldChg chg="addSp delSp modSp add mod">
        <pc:chgData name="土山 勇人" userId="853d30e55df49f6d" providerId="LiveId" clId="{87E93568-F6CC-42C8-8002-62BD22D1DFC2}" dt="2021-07-14T02:18:52.557" v="1659" actId="22"/>
        <pc:sldMkLst>
          <pc:docMk/>
          <pc:sldMk cId="3159769540" sldId="286"/>
        </pc:sldMkLst>
        <pc:spChg chg="del">
          <ac:chgData name="土山 勇人" userId="853d30e55df49f6d" providerId="LiveId" clId="{87E93568-F6CC-42C8-8002-62BD22D1DFC2}" dt="2021-07-14T02:13:17.859" v="1484" actId="478"/>
          <ac:spMkLst>
            <pc:docMk/>
            <pc:sldMk cId="3159769540" sldId="286"/>
            <ac:spMk id="16" creationId="{FAC4CC49-1F69-44AD-8311-FC5B6A148C03}"/>
          </ac:spMkLst>
        </pc:spChg>
        <pc:spChg chg="del">
          <ac:chgData name="土山 勇人" userId="853d30e55df49f6d" providerId="LiveId" clId="{87E93568-F6CC-42C8-8002-62BD22D1DFC2}" dt="2021-07-14T02:16:38.550" v="1619" actId="478"/>
          <ac:spMkLst>
            <pc:docMk/>
            <pc:sldMk cId="3159769540" sldId="286"/>
            <ac:spMk id="19" creationId="{B1DD2E00-43E5-4873-926F-996DA20397AE}"/>
          </ac:spMkLst>
        </pc:spChg>
        <pc:spChg chg="add del mod">
          <ac:chgData name="土山 勇人" userId="853d30e55df49f6d" providerId="LiveId" clId="{87E93568-F6CC-42C8-8002-62BD22D1DFC2}" dt="2021-07-14T02:13:26.920" v="1488"/>
          <ac:spMkLst>
            <pc:docMk/>
            <pc:sldMk cId="3159769540" sldId="286"/>
            <ac:spMk id="20" creationId="{6B240E3A-71EE-4520-A467-954095F79EC6}"/>
          </ac:spMkLst>
        </pc:spChg>
        <pc:spChg chg="add del mod">
          <ac:chgData name="土山 勇人" userId="853d30e55df49f6d" providerId="LiveId" clId="{87E93568-F6CC-42C8-8002-62BD22D1DFC2}" dt="2021-07-14T02:13:26.920" v="1488"/>
          <ac:spMkLst>
            <pc:docMk/>
            <pc:sldMk cId="3159769540" sldId="286"/>
            <ac:spMk id="21" creationId="{4A6EA77F-9084-4161-B8DC-8A4C75691785}"/>
          </ac:spMkLst>
        </pc:spChg>
        <pc:spChg chg="add del mod">
          <ac:chgData name="土山 勇人" userId="853d30e55df49f6d" providerId="LiveId" clId="{87E93568-F6CC-42C8-8002-62BD22D1DFC2}" dt="2021-07-14T02:13:26.920" v="1488"/>
          <ac:spMkLst>
            <pc:docMk/>
            <pc:sldMk cId="3159769540" sldId="286"/>
            <ac:spMk id="22" creationId="{68C15A0F-2964-46DD-A2EA-A657BB8E6E0D}"/>
          </ac:spMkLst>
        </pc:spChg>
        <pc:spChg chg="add del mod">
          <ac:chgData name="土山 勇人" userId="853d30e55df49f6d" providerId="LiveId" clId="{87E93568-F6CC-42C8-8002-62BD22D1DFC2}" dt="2021-07-14T02:13:26.920" v="1488"/>
          <ac:spMkLst>
            <pc:docMk/>
            <pc:sldMk cId="3159769540" sldId="286"/>
            <ac:spMk id="23" creationId="{125E45C0-98DD-43F0-92FB-F96519968A0D}"/>
          </ac:spMkLst>
        </pc:spChg>
        <pc:spChg chg="add del mod">
          <ac:chgData name="土山 勇人" userId="853d30e55df49f6d" providerId="LiveId" clId="{87E93568-F6CC-42C8-8002-62BD22D1DFC2}" dt="2021-07-14T02:13:26.920" v="1488"/>
          <ac:spMkLst>
            <pc:docMk/>
            <pc:sldMk cId="3159769540" sldId="286"/>
            <ac:spMk id="24" creationId="{07BB3069-029A-4695-B888-89B94600589C}"/>
          </ac:spMkLst>
        </pc:spChg>
        <pc:spChg chg="add del mod">
          <ac:chgData name="土山 勇人" userId="853d30e55df49f6d" providerId="LiveId" clId="{87E93568-F6CC-42C8-8002-62BD22D1DFC2}" dt="2021-07-14T02:13:26.920" v="1488"/>
          <ac:spMkLst>
            <pc:docMk/>
            <pc:sldMk cId="3159769540" sldId="286"/>
            <ac:spMk id="25" creationId="{AA2E5678-8B78-4886-836E-91831C9E6DDE}"/>
          </ac:spMkLst>
        </pc:spChg>
        <pc:spChg chg="add del mod">
          <ac:chgData name="土山 勇人" userId="853d30e55df49f6d" providerId="LiveId" clId="{87E93568-F6CC-42C8-8002-62BD22D1DFC2}" dt="2021-07-14T02:13:26.920" v="1488"/>
          <ac:spMkLst>
            <pc:docMk/>
            <pc:sldMk cId="3159769540" sldId="286"/>
            <ac:spMk id="26" creationId="{D70524FE-26F9-4B59-86C0-DE47087D0F07}"/>
          </ac:spMkLst>
        </pc:spChg>
        <pc:spChg chg="add del mod">
          <ac:chgData name="土山 勇人" userId="853d30e55df49f6d" providerId="LiveId" clId="{87E93568-F6CC-42C8-8002-62BD22D1DFC2}" dt="2021-07-14T02:13:26.920" v="1488"/>
          <ac:spMkLst>
            <pc:docMk/>
            <pc:sldMk cId="3159769540" sldId="286"/>
            <ac:spMk id="27" creationId="{595FC958-E909-4074-BE6E-FA225815CD86}"/>
          </ac:spMkLst>
        </pc:spChg>
        <pc:spChg chg="add del mod">
          <ac:chgData name="土山 勇人" userId="853d30e55df49f6d" providerId="LiveId" clId="{87E93568-F6CC-42C8-8002-62BD22D1DFC2}" dt="2021-07-14T02:13:26.920" v="1488"/>
          <ac:spMkLst>
            <pc:docMk/>
            <pc:sldMk cId="3159769540" sldId="286"/>
            <ac:spMk id="28" creationId="{DEACA186-F1DC-42B6-9CDA-91444C7456AE}"/>
          </ac:spMkLst>
        </pc:spChg>
        <pc:spChg chg="del">
          <ac:chgData name="土山 勇人" userId="853d30e55df49f6d" providerId="LiveId" clId="{87E93568-F6CC-42C8-8002-62BD22D1DFC2}" dt="2021-07-14T02:13:14.166" v="1483" actId="478"/>
          <ac:spMkLst>
            <pc:docMk/>
            <pc:sldMk cId="3159769540" sldId="286"/>
            <ac:spMk id="29" creationId="{621D662F-6648-4D45-8187-907F6F9F8C37}"/>
          </ac:spMkLst>
        </pc:spChg>
        <pc:spChg chg="del">
          <ac:chgData name="土山 勇人" userId="853d30e55df49f6d" providerId="LiveId" clId="{87E93568-F6CC-42C8-8002-62BD22D1DFC2}" dt="2021-07-14T02:13:14.166" v="1483" actId="478"/>
          <ac:spMkLst>
            <pc:docMk/>
            <pc:sldMk cId="3159769540" sldId="286"/>
            <ac:spMk id="30" creationId="{15231FBE-9BE4-41E0-9A84-1D8BACB7AF13}"/>
          </ac:spMkLst>
        </pc:spChg>
        <pc:spChg chg="del">
          <ac:chgData name="土山 勇人" userId="853d30e55df49f6d" providerId="LiveId" clId="{87E93568-F6CC-42C8-8002-62BD22D1DFC2}" dt="2021-07-14T02:13:14.166" v="1483" actId="478"/>
          <ac:spMkLst>
            <pc:docMk/>
            <pc:sldMk cId="3159769540" sldId="286"/>
            <ac:spMk id="31" creationId="{82700F53-89E6-44D2-9510-9C05335ACC3C}"/>
          </ac:spMkLst>
        </pc:spChg>
        <pc:spChg chg="add del mod">
          <ac:chgData name="土山 勇人" userId="853d30e55df49f6d" providerId="LiveId" clId="{87E93568-F6CC-42C8-8002-62BD22D1DFC2}" dt="2021-07-14T02:13:26.920" v="1488"/>
          <ac:spMkLst>
            <pc:docMk/>
            <pc:sldMk cId="3159769540" sldId="286"/>
            <ac:spMk id="32" creationId="{2E97605B-50AF-4643-9388-D3DC695C2FF4}"/>
          </ac:spMkLst>
        </pc:spChg>
        <pc:spChg chg="add del mod">
          <ac:chgData name="土山 勇人" userId="853d30e55df49f6d" providerId="LiveId" clId="{87E93568-F6CC-42C8-8002-62BD22D1DFC2}" dt="2021-07-14T02:13:26.920" v="1488"/>
          <ac:spMkLst>
            <pc:docMk/>
            <pc:sldMk cId="3159769540" sldId="286"/>
            <ac:spMk id="33" creationId="{D5C90A23-BC2C-4D1D-95A8-9E339CBF4A09}"/>
          </ac:spMkLst>
        </pc:spChg>
        <pc:spChg chg="del">
          <ac:chgData name="土山 勇人" userId="853d30e55df49f6d" providerId="LiveId" clId="{87E93568-F6CC-42C8-8002-62BD22D1DFC2}" dt="2021-07-14T02:13:14.166" v="1483" actId="478"/>
          <ac:spMkLst>
            <pc:docMk/>
            <pc:sldMk cId="3159769540" sldId="286"/>
            <ac:spMk id="34" creationId="{BB9D002D-8C02-4647-9FB6-B903AABECB31}"/>
          </ac:spMkLst>
        </pc:spChg>
        <pc:spChg chg="del">
          <ac:chgData name="土山 勇人" userId="853d30e55df49f6d" providerId="LiveId" clId="{87E93568-F6CC-42C8-8002-62BD22D1DFC2}" dt="2021-07-14T02:13:14.166" v="1483" actId="478"/>
          <ac:spMkLst>
            <pc:docMk/>
            <pc:sldMk cId="3159769540" sldId="286"/>
            <ac:spMk id="35" creationId="{C7B9625E-1115-4EA2-A6F6-1CE99ABDB785}"/>
          </ac:spMkLst>
        </pc:spChg>
        <pc:spChg chg="add del mod">
          <ac:chgData name="土山 勇人" userId="853d30e55df49f6d" providerId="LiveId" clId="{87E93568-F6CC-42C8-8002-62BD22D1DFC2}" dt="2021-07-14T02:13:26.920" v="1488"/>
          <ac:spMkLst>
            <pc:docMk/>
            <pc:sldMk cId="3159769540" sldId="286"/>
            <ac:spMk id="36" creationId="{591C8EED-81A4-4957-A8AB-DFEAC5DAA669}"/>
          </ac:spMkLst>
        </pc:spChg>
        <pc:spChg chg="del">
          <ac:chgData name="土山 勇人" userId="853d30e55df49f6d" providerId="LiveId" clId="{87E93568-F6CC-42C8-8002-62BD22D1DFC2}" dt="2021-07-14T02:13:14.166" v="1483" actId="478"/>
          <ac:spMkLst>
            <pc:docMk/>
            <pc:sldMk cId="3159769540" sldId="286"/>
            <ac:spMk id="37" creationId="{263ED1F1-A28A-4A4E-8907-D3D1F75A38DA}"/>
          </ac:spMkLst>
        </pc:spChg>
        <pc:spChg chg="del">
          <ac:chgData name="土山 勇人" userId="853d30e55df49f6d" providerId="LiveId" clId="{87E93568-F6CC-42C8-8002-62BD22D1DFC2}" dt="2021-07-14T02:13:14.166" v="1483" actId="478"/>
          <ac:spMkLst>
            <pc:docMk/>
            <pc:sldMk cId="3159769540" sldId="286"/>
            <ac:spMk id="38" creationId="{7B707355-14D3-471C-8B90-A8355A3F37B7}"/>
          </ac:spMkLst>
        </pc:spChg>
        <pc:spChg chg="del">
          <ac:chgData name="土山 勇人" userId="853d30e55df49f6d" providerId="LiveId" clId="{87E93568-F6CC-42C8-8002-62BD22D1DFC2}" dt="2021-07-14T02:13:14.166" v="1483" actId="478"/>
          <ac:spMkLst>
            <pc:docMk/>
            <pc:sldMk cId="3159769540" sldId="286"/>
            <ac:spMk id="39" creationId="{01D69169-9707-4729-AD4D-5118F7B7803F}"/>
          </ac:spMkLst>
        </pc:spChg>
        <pc:spChg chg="add del mod">
          <ac:chgData name="土山 勇人" userId="853d30e55df49f6d" providerId="LiveId" clId="{87E93568-F6CC-42C8-8002-62BD22D1DFC2}" dt="2021-07-14T02:13:26.920" v="1488"/>
          <ac:spMkLst>
            <pc:docMk/>
            <pc:sldMk cId="3159769540" sldId="286"/>
            <ac:spMk id="43" creationId="{20EECE68-B68E-46AF-AC83-830481269F49}"/>
          </ac:spMkLst>
        </pc:spChg>
        <pc:spChg chg="add del mod">
          <ac:chgData name="土山 勇人" userId="853d30e55df49f6d" providerId="LiveId" clId="{87E93568-F6CC-42C8-8002-62BD22D1DFC2}" dt="2021-07-14T02:13:26.920" v="1488"/>
          <ac:spMkLst>
            <pc:docMk/>
            <pc:sldMk cId="3159769540" sldId="286"/>
            <ac:spMk id="44" creationId="{CC568795-0C57-4967-B0C3-32C29EA90430}"/>
          </ac:spMkLst>
        </pc:spChg>
        <pc:spChg chg="mod">
          <ac:chgData name="土山 勇人" userId="853d30e55df49f6d" providerId="LiveId" clId="{87E93568-F6CC-42C8-8002-62BD22D1DFC2}" dt="2021-07-14T02:12:24.824" v="1447" actId="20577"/>
          <ac:spMkLst>
            <pc:docMk/>
            <pc:sldMk cId="3159769540" sldId="286"/>
            <ac:spMk id="45" creationId="{C90C462B-CFCE-4D2B-B446-A7E0F6B64195}"/>
          </ac:spMkLst>
        </pc:spChg>
        <pc:spChg chg="mod">
          <ac:chgData name="土山 勇人" userId="853d30e55df49f6d" providerId="LiveId" clId="{87E93568-F6CC-42C8-8002-62BD22D1DFC2}" dt="2021-07-14T02:12:33.571" v="1482" actId="20577"/>
          <ac:spMkLst>
            <pc:docMk/>
            <pc:sldMk cId="3159769540" sldId="286"/>
            <ac:spMk id="46" creationId="{D3E94A63-0315-48F5-A8FD-B6A4C4C5F2AE}"/>
          </ac:spMkLst>
        </pc:spChg>
        <pc:spChg chg="add del mod">
          <ac:chgData name="土山 勇人" userId="853d30e55df49f6d" providerId="LiveId" clId="{87E93568-F6CC-42C8-8002-62BD22D1DFC2}" dt="2021-07-14T02:13:26.920" v="1488"/>
          <ac:spMkLst>
            <pc:docMk/>
            <pc:sldMk cId="3159769540" sldId="286"/>
            <ac:spMk id="47" creationId="{42BFCEB0-62B2-40A6-A151-6BE1B21C7B52}"/>
          </ac:spMkLst>
        </pc:spChg>
        <pc:spChg chg="add mod">
          <ac:chgData name="土山 勇人" userId="853d30e55df49f6d" providerId="LiveId" clId="{87E93568-F6CC-42C8-8002-62BD22D1DFC2}" dt="2021-07-14T02:17:06.024" v="1635" actId="1035"/>
          <ac:spMkLst>
            <pc:docMk/>
            <pc:sldMk cId="3159769540" sldId="286"/>
            <ac:spMk id="48" creationId="{6F5C72C8-DBF7-40E8-A9E4-A339052F2DEF}"/>
          </ac:spMkLst>
        </pc:spChg>
        <pc:spChg chg="add del mod">
          <ac:chgData name="土山 勇人" userId="853d30e55df49f6d" providerId="LiveId" clId="{87E93568-F6CC-42C8-8002-62BD22D1DFC2}" dt="2021-07-14T02:18:10.264" v="1657" actId="478"/>
          <ac:spMkLst>
            <pc:docMk/>
            <pc:sldMk cId="3159769540" sldId="286"/>
            <ac:spMk id="49" creationId="{32C3946D-8FC0-4AE7-B3C6-B4A84A95CED9}"/>
          </ac:spMkLst>
        </pc:spChg>
        <pc:spChg chg="add del mod">
          <ac:chgData name="土山 勇人" userId="853d30e55df49f6d" providerId="LiveId" clId="{87E93568-F6CC-42C8-8002-62BD22D1DFC2}" dt="2021-07-14T02:18:10.264" v="1657" actId="478"/>
          <ac:spMkLst>
            <pc:docMk/>
            <pc:sldMk cId="3159769540" sldId="286"/>
            <ac:spMk id="50" creationId="{1B1D0FFE-5F65-45AE-91C1-0F9D424660D2}"/>
          </ac:spMkLst>
        </pc:spChg>
        <pc:spChg chg="add mod">
          <ac:chgData name="土山 勇人" userId="853d30e55df49f6d" providerId="LiveId" clId="{87E93568-F6CC-42C8-8002-62BD22D1DFC2}" dt="2021-07-14T02:17:06.024" v="1635" actId="1035"/>
          <ac:spMkLst>
            <pc:docMk/>
            <pc:sldMk cId="3159769540" sldId="286"/>
            <ac:spMk id="51" creationId="{29E1B758-07C1-4C42-8BF0-C7E49365E5A8}"/>
          </ac:spMkLst>
        </pc:spChg>
        <pc:spChg chg="add del mod">
          <ac:chgData name="土山 勇人" userId="853d30e55df49f6d" providerId="LiveId" clId="{87E93568-F6CC-42C8-8002-62BD22D1DFC2}" dt="2021-07-14T02:18:10.264" v="1657" actId="478"/>
          <ac:spMkLst>
            <pc:docMk/>
            <pc:sldMk cId="3159769540" sldId="286"/>
            <ac:spMk id="52" creationId="{7E841F53-7E59-49F9-8EF3-A4884E2B91B7}"/>
          </ac:spMkLst>
        </pc:spChg>
        <pc:spChg chg="add del mod">
          <ac:chgData name="土山 勇人" userId="853d30e55df49f6d" providerId="LiveId" clId="{87E93568-F6CC-42C8-8002-62BD22D1DFC2}" dt="2021-07-14T02:18:10.264" v="1657" actId="478"/>
          <ac:spMkLst>
            <pc:docMk/>
            <pc:sldMk cId="3159769540" sldId="286"/>
            <ac:spMk id="53" creationId="{5AF58D5D-21C3-4693-A4AE-1F4A315AB156}"/>
          </ac:spMkLst>
        </pc:spChg>
        <pc:spChg chg="add mod">
          <ac:chgData name="土山 勇人" userId="853d30e55df49f6d" providerId="LiveId" clId="{87E93568-F6CC-42C8-8002-62BD22D1DFC2}" dt="2021-07-14T02:17:06.024" v="1635" actId="1035"/>
          <ac:spMkLst>
            <pc:docMk/>
            <pc:sldMk cId="3159769540" sldId="286"/>
            <ac:spMk id="54" creationId="{AFC32B2F-DD4B-4588-AC81-CF6CDE6AF83E}"/>
          </ac:spMkLst>
        </pc:spChg>
        <pc:spChg chg="add del mod">
          <ac:chgData name="土山 勇人" userId="853d30e55df49f6d" providerId="LiveId" clId="{87E93568-F6CC-42C8-8002-62BD22D1DFC2}" dt="2021-07-14T02:18:10.264" v="1657" actId="478"/>
          <ac:spMkLst>
            <pc:docMk/>
            <pc:sldMk cId="3159769540" sldId="286"/>
            <ac:spMk id="55" creationId="{95F1E1AE-4240-4B74-87AE-7C16B04ADDE9}"/>
          </ac:spMkLst>
        </pc:spChg>
        <pc:spChg chg="add del mod">
          <ac:chgData name="土山 勇人" userId="853d30e55df49f6d" providerId="LiveId" clId="{87E93568-F6CC-42C8-8002-62BD22D1DFC2}" dt="2021-07-14T02:18:10.264" v="1657" actId="478"/>
          <ac:spMkLst>
            <pc:docMk/>
            <pc:sldMk cId="3159769540" sldId="286"/>
            <ac:spMk id="56" creationId="{14C53964-3C13-4FFA-BC4E-E9453A6E9962}"/>
          </ac:spMkLst>
        </pc:spChg>
        <pc:spChg chg="add mod">
          <ac:chgData name="土山 勇人" userId="853d30e55df49f6d" providerId="LiveId" clId="{87E93568-F6CC-42C8-8002-62BD22D1DFC2}" dt="2021-07-14T02:17:06.024" v="1635" actId="1035"/>
          <ac:spMkLst>
            <pc:docMk/>
            <pc:sldMk cId="3159769540" sldId="286"/>
            <ac:spMk id="57" creationId="{C17A561B-D1E9-4820-9C32-D61E9695F807}"/>
          </ac:spMkLst>
        </pc:spChg>
        <pc:spChg chg="add del mod">
          <ac:chgData name="土山 勇人" userId="853d30e55df49f6d" providerId="LiveId" clId="{87E93568-F6CC-42C8-8002-62BD22D1DFC2}" dt="2021-07-14T02:18:10.264" v="1657" actId="478"/>
          <ac:spMkLst>
            <pc:docMk/>
            <pc:sldMk cId="3159769540" sldId="286"/>
            <ac:spMk id="58" creationId="{D6787627-B547-4132-B536-3D420462C5FB}"/>
          </ac:spMkLst>
        </pc:spChg>
        <pc:spChg chg="add del mod">
          <ac:chgData name="土山 勇人" userId="853d30e55df49f6d" providerId="LiveId" clId="{87E93568-F6CC-42C8-8002-62BD22D1DFC2}" dt="2021-07-14T02:18:10.264" v="1657" actId="478"/>
          <ac:spMkLst>
            <pc:docMk/>
            <pc:sldMk cId="3159769540" sldId="286"/>
            <ac:spMk id="59" creationId="{2369ACB3-9DFF-4491-BFB2-1DD381F1581C}"/>
          </ac:spMkLst>
        </pc:spChg>
        <pc:spChg chg="add mod">
          <ac:chgData name="土山 勇人" userId="853d30e55df49f6d" providerId="LiveId" clId="{87E93568-F6CC-42C8-8002-62BD22D1DFC2}" dt="2021-07-14T02:17:06.024" v="1635" actId="1035"/>
          <ac:spMkLst>
            <pc:docMk/>
            <pc:sldMk cId="3159769540" sldId="286"/>
            <ac:spMk id="64" creationId="{06AAB63D-253F-424D-A686-8F87B33B1900}"/>
          </ac:spMkLst>
        </pc:spChg>
        <pc:spChg chg="add del mod">
          <ac:chgData name="土山 勇人" userId="853d30e55df49f6d" providerId="LiveId" clId="{87E93568-F6CC-42C8-8002-62BD22D1DFC2}" dt="2021-07-14T02:18:10.264" v="1657" actId="478"/>
          <ac:spMkLst>
            <pc:docMk/>
            <pc:sldMk cId="3159769540" sldId="286"/>
            <ac:spMk id="67" creationId="{2EFBB833-A1A7-405A-B6EA-628C87E15AA8}"/>
          </ac:spMkLst>
        </pc:spChg>
        <pc:spChg chg="add del mod">
          <ac:chgData name="土山 勇人" userId="853d30e55df49f6d" providerId="LiveId" clId="{87E93568-F6CC-42C8-8002-62BD22D1DFC2}" dt="2021-07-14T02:18:10.264" v="1657" actId="478"/>
          <ac:spMkLst>
            <pc:docMk/>
            <pc:sldMk cId="3159769540" sldId="286"/>
            <ac:spMk id="68" creationId="{3385BE8E-5CC4-474F-9429-CAA8766B2A32}"/>
          </ac:spMkLst>
        </pc:spChg>
        <pc:spChg chg="add del mod">
          <ac:chgData name="土山 勇人" userId="853d30e55df49f6d" providerId="LiveId" clId="{87E93568-F6CC-42C8-8002-62BD22D1DFC2}" dt="2021-07-14T02:16:07.707" v="1551"/>
          <ac:spMkLst>
            <pc:docMk/>
            <pc:sldMk cId="3159769540" sldId="286"/>
            <ac:spMk id="69" creationId="{08A02225-1413-4940-BE83-76F3AB67513B}"/>
          </ac:spMkLst>
        </pc:spChg>
        <pc:spChg chg="add del mod">
          <ac:chgData name="土山 勇人" userId="853d30e55df49f6d" providerId="LiveId" clId="{87E93568-F6CC-42C8-8002-62BD22D1DFC2}" dt="2021-07-14T02:16:07.707" v="1551"/>
          <ac:spMkLst>
            <pc:docMk/>
            <pc:sldMk cId="3159769540" sldId="286"/>
            <ac:spMk id="70" creationId="{17B354DD-1E7D-475B-A36D-C987EFE542A7}"/>
          </ac:spMkLst>
        </pc:spChg>
        <pc:spChg chg="add del mod">
          <ac:chgData name="土山 勇人" userId="853d30e55df49f6d" providerId="LiveId" clId="{87E93568-F6CC-42C8-8002-62BD22D1DFC2}" dt="2021-07-14T02:16:07.707" v="1551"/>
          <ac:spMkLst>
            <pc:docMk/>
            <pc:sldMk cId="3159769540" sldId="286"/>
            <ac:spMk id="71" creationId="{FB28D954-EDB2-4BD0-A3F4-AB8EBC411834}"/>
          </ac:spMkLst>
        </pc:spChg>
        <pc:spChg chg="add del mod">
          <ac:chgData name="土山 勇人" userId="853d30e55df49f6d" providerId="LiveId" clId="{87E93568-F6CC-42C8-8002-62BD22D1DFC2}" dt="2021-07-14T02:16:07.707" v="1551"/>
          <ac:spMkLst>
            <pc:docMk/>
            <pc:sldMk cId="3159769540" sldId="286"/>
            <ac:spMk id="72" creationId="{D704258E-EDC3-493F-821B-81A4D60FF1BA}"/>
          </ac:spMkLst>
        </pc:spChg>
        <pc:spChg chg="add del mod">
          <ac:chgData name="土山 勇人" userId="853d30e55df49f6d" providerId="LiveId" clId="{87E93568-F6CC-42C8-8002-62BD22D1DFC2}" dt="2021-07-14T02:16:07.707" v="1551"/>
          <ac:spMkLst>
            <pc:docMk/>
            <pc:sldMk cId="3159769540" sldId="286"/>
            <ac:spMk id="74" creationId="{192D9F48-B3C8-402A-93A6-4BAC5D360DDA}"/>
          </ac:spMkLst>
        </pc:spChg>
        <pc:spChg chg="add mod">
          <ac:chgData name="土山 勇人" userId="853d30e55df49f6d" providerId="LiveId" clId="{87E93568-F6CC-42C8-8002-62BD22D1DFC2}" dt="2021-07-14T02:16:10.458" v="1553" actId="571"/>
          <ac:spMkLst>
            <pc:docMk/>
            <pc:sldMk cId="3159769540" sldId="286"/>
            <ac:spMk id="75" creationId="{FA3B841B-BB61-4517-9B4C-52E6BE97E368}"/>
          </ac:spMkLst>
        </pc:spChg>
        <pc:spChg chg="add mod">
          <ac:chgData name="土山 勇人" userId="853d30e55df49f6d" providerId="LiveId" clId="{87E93568-F6CC-42C8-8002-62BD22D1DFC2}" dt="2021-07-14T02:16:10.458" v="1553" actId="571"/>
          <ac:spMkLst>
            <pc:docMk/>
            <pc:sldMk cId="3159769540" sldId="286"/>
            <ac:spMk id="76" creationId="{AB532BC6-474F-4ECD-997C-9D992EF3F12E}"/>
          </ac:spMkLst>
        </pc:spChg>
        <pc:spChg chg="add mod">
          <ac:chgData name="土山 勇人" userId="853d30e55df49f6d" providerId="LiveId" clId="{87E93568-F6CC-42C8-8002-62BD22D1DFC2}" dt="2021-07-14T02:16:10.458" v="1553" actId="571"/>
          <ac:spMkLst>
            <pc:docMk/>
            <pc:sldMk cId="3159769540" sldId="286"/>
            <ac:spMk id="77" creationId="{0CD52A86-9E10-4B68-BAFF-26D111EEF4E4}"/>
          </ac:spMkLst>
        </pc:spChg>
        <pc:spChg chg="add mod">
          <ac:chgData name="土山 勇人" userId="853d30e55df49f6d" providerId="LiveId" clId="{87E93568-F6CC-42C8-8002-62BD22D1DFC2}" dt="2021-07-14T02:16:10.458" v="1553" actId="571"/>
          <ac:spMkLst>
            <pc:docMk/>
            <pc:sldMk cId="3159769540" sldId="286"/>
            <ac:spMk id="78" creationId="{E558D217-85E2-487E-8540-6F2007366037}"/>
          </ac:spMkLst>
        </pc:spChg>
        <pc:spChg chg="add mod">
          <ac:chgData name="土山 勇人" userId="853d30e55df49f6d" providerId="LiveId" clId="{87E93568-F6CC-42C8-8002-62BD22D1DFC2}" dt="2021-07-14T02:16:10.458" v="1553" actId="571"/>
          <ac:spMkLst>
            <pc:docMk/>
            <pc:sldMk cId="3159769540" sldId="286"/>
            <ac:spMk id="80" creationId="{A73177E7-025C-4475-A0A2-C2BAF0BF657B}"/>
          </ac:spMkLst>
        </pc:spChg>
        <pc:spChg chg="add mod">
          <ac:chgData name="土山 勇人" userId="853d30e55df49f6d" providerId="LiveId" clId="{87E93568-F6CC-42C8-8002-62BD22D1DFC2}" dt="2021-07-14T02:17:06.024" v="1635" actId="1035"/>
          <ac:spMkLst>
            <pc:docMk/>
            <pc:sldMk cId="3159769540" sldId="286"/>
            <ac:spMk id="81" creationId="{C3EE34BB-3541-4A90-86CC-BF8415215FF1}"/>
          </ac:spMkLst>
        </pc:spChg>
        <pc:spChg chg="add mod">
          <ac:chgData name="土山 勇人" userId="853d30e55df49f6d" providerId="LiveId" clId="{87E93568-F6CC-42C8-8002-62BD22D1DFC2}" dt="2021-07-14T02:17:06.024" v="1635" actId="1035"/>
          <ac:spMkLst>
            <pc:docMk/>
            <pc:sldMk cId="3159769540" sldId="286"/>
            <ac:spMk id="82" creationId="{E9A6A0A2-7127-49C3-B79D-3804D61AF29C}"/>
          </ac:spMkLst>
        </pc:spChg>
        <pc:spChg chg="add mod">
          <ac:chgData name="土山 勇人" userId="853d30e55df49f6d" providerId="LiveId" clId="{87E93568-F6CC-42C8-8002-62BD22D1DFC2}" dt="2021-07-14T02:17:12.856" v="1637" actId="20577"/>
          <ac:spMkLst>
            <pc:docMk/>
            <pc:sldMk cId="3159769540" sldId="286"/>
            <ac:spMk id="83" creationId="{EE8BD347-F67C-41BC-96A9-6D90A67B05EB}"/>
          </ac:spMkLst>
        </pc:spChg>
        <pc:spChg chg="add mod">
          <ac:chgData name="土山 勇人" userId="853d30e55df49f6d" providerId="LiveId" clId="{87E93568-F6CC-42C8-8002-62BD22D1DFC2}" dt="2021-07-14T02:17:43.536" v="1648" actId="20577"/>
          <ac:spMkLst>
            <pc:docMk/>
            <pc:sldMk cId="3159769540" sldId="286"/>
            <ac:spMk id="84" creationId="{40E9F1FB-B86F-4C20-B64B-ADFB393E6503}"/>
          </ac:spMkLst>
        </pc:spChg>
        <pc:spChg chg="add mod">
          <ac:chgData name="土山 勇人" userId="853d30e55df49f6d" providerId="LiveId" clId="{87E93568-F6CC-42C8-8002-62BD22D1DFC2}" dt="2021-07-14T02:17:29.417" v="1646" actId="27636"/>
          <ac:spMkLst>
            <pc:docMk/>
            <pc:sldMk cId="3159769540" sldId="286"/>
            <ac:spMk id="86" creationId="{042C0947-DFFB-4787-B42E-460DB30C9C00}"/>
          </ac:spMkLst>
        </pc:spChg>
        <pc:spChg chg="add mod">
          <ac:chgData name="土山 勇人" userId="853d30e55df49f6d" providerId="LiveId" clId="{87E93568-F6CC-42C8-8002-62BD22D1DFC2}" dt="2021-07-14T02:17:06.024" v="1635" actId="1035"/>
          <ac:spMkLst>
            <pc:docMk/>
            <pc:sldMk cId="3159769540" sldId="286"/>
            <ac:spMk id="87" creationId="{69514E97-F862-426F-9A4A-FCA968AC5207}"/>
          </ac:spMkLst>
        </pc:spChg>
        <pc:spChg chg="add mod">
          <ac:chgData name="土山 勇人" userId="853d30e55df49f6d" providerId="LiveId" clId="{87E93568-F6CC-42C8-8002-62BD22D1DFC2}" dt="2021-07-14T02:17:06.024" v="1635" actId="1035"/>
          <ac:spMkLst>
            <pc:docMk/>
            <pc:sldMk cId="3159769540" sldId="286"/>
            <ac:spMk id="88" creationId="{752F9E2A-8EF0-4E38-B70A-D1957ECF5099}"/>
          </ac:spMkLst>
        </pc:spChg>
        <pc:spChg chg="add mod">
          <ac:chgData name="土山 勇人" userId="853d30e55df49f6d" providerId="LiveId" clId="{87E93568-F6CC-42C8-8002-62BD22D1DFC2}" dt="2021-07-14T02:17:16.571" v="1639" actId="20577"/>
          <ac:spMkLst>
            <pc:docMk/>
            <pc:sldMk cId="3159769540" sldId="286"/>
            <ac:spMk id="89" creationId="{5DD54763-7DFE-4148-A0C9-B7B3BDEE944F}"/>
          </ac:spMkLst>
        </pc:spChg>
        <pc:spChg chg="add mod">
          <ac:chgData name="土山 勇人" userId="853d30e55df49f6d" providerId="LiveId" clId="{87E93568-F6CC-42C8-8002-62BD22D1DFC2}" dt="2021-07-14T02:18:05.686" v="1656" actId="20577"/>
          <ac:spMkLst>
            <pc:docMk/>
            <pc:sldMk cId="3159769540" sldId="286"/>
            <ac:spMk id="90" creationId="{CC5D91A6-A5B0-47B0-BEBB-6C4D2A005F4F}"/>
          </ac:spMkLst>
        </pc:spChg>
        <pc:spChg chg="add mod">
          <ac:chgData name="土山 勇人" userId="853d30e55df49f6d" providerId="LiveId" clId="{87E93568-F6CC-42C8-8002-62BD22D1DFC2}" dt="2021-07-14T02:17:57.538" v="1654" actId="27636"/>
          <ac:spMkLst>
            <pc:docMk/>
            <pc:sldMk cId="3159769540" sldId="286"/>
            <ac:spMk id="92" creationId="{3B5D5D9B-4E16-4F92-B8F2-713371CD5A2D}"/>
          </ac:spMkLst>
        </pc:spChg>
        <pc:spChg chg="add del">
          <ac:chgData name="土山 勇人" userId="853d30e55df49f6d" providerId="LiveId" clId="{87E93568-F6CC-42C8-8002-62BD22D1DFC2}" dt="2021-07-14T02:18:52.557" v="1659" actId="22"/>
          <ac:spMkLst>
            <pc:docMk/>
            <pc:sldMk cId="3159769540" sldId="286"/>
            <ac:spMk id="93" creationId="{A5F90EEE-CE15-43E6-88E1-04F703564231}"/>
          </ac:spMkLst>
        </pc:spChg>
        <pc:picChg chg="add del mod">
          <ac:chgData name="土山 勇人" userId="853d30e55df49f6d" providerId="LiveId" clId="{87E93568-F6CC-42C8-8002-62BD22D1DFC2}" dt="2021-07-14T02:13:26.920" v="1488"/>
          <ac:picMkLst>
            <pc:docMk/>
            <pc:sldMk cId="3159769540" sldId="286"/>
            <ac:picMk id="40" creationId="{0677ECB7-6ADA-4523-8981-D4670DEBADDF}"/>
          </ac:picMkLst>
        </pc:picChg>
        <pc:picChg chg="add del mod">
          <ac:chgData name="土山 勇人" userId="853d30e55df49f6d" providerId="LiveId" clId="{87E93568-F6CC-42C8-8002-62BD22D1DFC2}" dt="2021-07-14T02:13:26.920" v="1488"/>
          <ac:picMkLst>
            <pc:docMk/>
            <pc:sldMk cId="3159769540" sldId="286"/>
            <ac:picMk id="41" creationId="{7CB6349F-AC8E-427E-9242-46D4C28D480A}"/>
          </ac:picMkLst>
        </pc:picChg>
        <pc:picChg chg="add del mod">
          <ac:chgData name="土山 勇人" userId="853d30e55df49f6d" providerId="LiveId" clId="{87E93568-F6CC-42C8-8002-62BD22D1DFC2}" dt="2021-07-14T02:13:26.920" v="1488"/>
          <ac:picMkLst>
            <pc:docMk/>
            <pc:sldMk cId="3159769540" sldId="286"/>
            <ac:picMk id="42" creationId="{78C228CA-21E6-49F2-8850-9AE7C2123D5A}"/>
          </ac:picMkLst>
        </pc:picChg>
        <pc:picChg chg="add mod">
          <ac:chgData name="土山 勇人" userId="853d30e55df49f6d" providerId="LiveId" clId="{87E93568-F6CC-42C8-8002-62BD22D1DFC2}" dt="2021-07-14T02:17:06.024" v="1635" actId="1035"/>
          <ac:picMkLst>
            <pc:docMk/>
            <pc:sldMk cId="3159769540" sldId="286"/>
            <ac:picMk id="60" creationId="{2181099E-7289-49AF-BA65-3FFD233BAD5D}"/>
          </ac:picMkLst>
        </pc:picChg>
        <pc:picChg chg="add del mod">
          <ac:chgData name="土山 勇人" userId="853d30e55df49f6d" providerId="LiveId" clId="{87E93568-F6CC-42C8-8002-62BD22D1DFC2}" dt="2021-07-14T02:18:10.264" v="1657" actId="478"/>
          <ac:picMkLst>
            <pc:docMk/>
            <pc:sldMk cId="3159769540" sldId="286"/>
            <ac:picMk id="61" creationId="{5E02ACC3-BF5E-4E38-9723-EC9A7314A769}"/>
          </ac:picMkLst>
        </pc:picChg>
        <pc:picChg chg="add del mod">
          <ac:chgData name="土山 勇人" userId="853d30e55df49f6d" providerId="LiveId" clId="{87E93568-F6CC-42C8-8002-62BD22D1DFC2}" dt="2021-07-14T02:18:10.264" v="1657" actId="478"/>
          <ac:picMkLst>
            <pc:docMk/>
            <pc:sldMk cId="3159769540" sldId="286"/>
            <ac:picMk id="63" creationId="{E2751E13-3D3D-4074-948B-4C8A52566467}"/>
          </ac:picMkLst>
        </pc:picChg>
        <pc:picChg chg="add del mod">
          <ac:chgData name="土山 勇人" userId="853d30e55df49f6d" providerId="LiveId" clId="{87E93568-F6CC-42C8-8002-62BD22D1DFC2}" dt="2021-07-14T02:16:07.707" v="1551"/>
          <ac:picMkLst>
            <pc:docMk/>
            <pc:sldMk cId="3159769540" sldId="286"/>
            <ac:picMk id="73" creationId="{53693787-2F1C-44D7-A969-8A4B76BF9F72}"/>
          </ac:picMkLst>
        </pc:picChg>
        <pc:picChg chg="add mod">
          <ac:chgData name="土山 勇人" userId="853d30e55df49f6d" providerId="LiveId" clId="{87E93568-F6CC-42C8-8002-62BD22D1DFC2}" dt="2021-07-14T02:16:10.458" v="1553" actId="571"/>
          <ac:picMkLst>
            <pc:docMk/>
            <pc:sldMk cId="3159769540" sldId="286"/>
            <ac:picMk id="79" creationId="{0563B68E-94A4-48DF-8A6F-3E49F2EB152D}"/>
          </ac:picMkLst>
        </pc:picChg>
        <pc:picChg chg="add mod">
          <ac:chgData name="土山 勇人" userId="853d30e55df49f6d" providerId="LiveId" clId="{87E93568-F6CC-42C8-8002-62BD22D1DFC2}" dt="2021-07-14T02:17:06.024" v="1635" actId="1035"/>
          <ac:picMkLst>
            <pc:docMk/>
            <pc:sldMk cId="3159769540" sldId="286"/>
            <ac:picMk id="85" creationId="{57487922-E39E-415A-A452-537CAB759765}"/>
          </ac:picMkLst>
        </pc:picChg>
        <pc:picChg chg="add mod">
          <ac:chgData name="土山 勇人" userId="853d30e55df49f6d" providerId="LiveId" clId="{87E93568-F6CC-42C8-8002-62BD22D1DFC2}" dt="2021-07-14T02:17:06.024" v="1635" actId="1035"/>
          <ac:picMkLst>
            <pc:docMk/>
            <pc:sldMk cId="3159769540" sldId="286"/>
            <ac:picMk id="91" creationId="{93ADFD79-DDA4-4E7A-B105-3CA6F0B11D73}"/>
          </ac:picMkLst>
        </pc:picChg>
      </pc:sldChg>
      <pc:sldChg chg="addSp delSp modSp add mod">
        <pc:chgData name="土山 勇人" userId="853d30e55df49f6d" providerId="LiveId" clId="{87E93568-F6CC-42C8-8002-62BD22D1DFC2}" dt="2021-07-14T02:20:13.030" v="1697" actId="1076"/>
        <pc:sldMkLst>
          <pc:docMk/>
          <pc:sldMk cId="571330345" sldId="287"/>
        </pc:sldMkLst>
        <pc:spChg chg="add mod">
          <ac:chgData name="土山 勇人" userId="853d30e55df49f6d" providerId="LiveId" clId="{87E93568-F6CC-42C8-8002-62BD22D1DFC2}" dt="2021-07-14T02:20:07.546" v="1696"/>
          <ac:spMkLst>
            <pc:docMk/>
            <pc:sldMk cId="571330345" sldId="287"/>
            <ac:spMk id="30" creationId="{1A16021A-45BF-4C0E-AF29-774C8B820D42}"/>
          </ac:spMkLst>
        </pc:spChg>
        <pc:spChg chg="mod">
          <ac:chgData name="土山 勇人" userId="853d30e55df49f6d" providerId="LiveId" clId="{87E93568-F6CC-42C8-8002-62BD22D1DFC2}" dt="2021-07-14T02:18:59.279" v="1684" actId="20577"/>
          <ac:spMkLst>
            <pc:docMk/>
            <pc:sldMk cId="571330345" sldId="287"/>
            <ac:spMk id="45" creationId="{C90C462B-CFCE-4D2B-B446-A7E0F6B64195}"/>
          </ac:spMkLst>
        </pc:spChg>
        <pc:spChg chg="mod">
          <ac:chgData name="土山 勇人" userId="853d30e55df49f6d" providerId="LiveId" clId="{87E93568-F6CC-42C8-8002-62BD22D1DFC2}" dt="2021-07-14T02:19:21.876" v="1688" actId="27636"/>
          <ac:spMkLst>
            <pc:docMk/>
            <pc:sldMk cId="571330345" sldId="287"/>
            <ac:spMk id="46" creationId="{D3E94A63-0315-48F5-A8FD-B6A4C4C5F2AE}"/>
          </ac:spMkLst>
        </pc:spChg>
        <pc:spChg chg="del">
          <ac:chgData name="土山 勇人" userId="853d30e55df49f6d" providerId="LiveId" clId="{87E93568-F6CC-42C8-8002-62BD22D1DFC2}" dt="2021-07-14T02:19:28.856" v="1689" actId="478"/>
          <ac:spMkLst>
            <pc:docMk/>
            <pc:sldMk cId="571330345" sldId="287"/>
            <ac:spMk id="48" creationId="{6F5C72C8-DBF7-40E8-A9E4-A339052F2DEF}"/>
          </ac:spMkLst>
        </pc:spChg>
        <pc:spChg chg="del">
          <ac:chgData name="土山 勇人" userId="853d30e55df49f6d" providerId="LiveId" clId="{87E93568-F6CC-42C8-8002-62BD22D1DFC2}" dt="2021-07-14T02:19:28.856" v="1689" actId="478"/>
          <ac:spMkLst>
            <pc:docMk/>
            <pc:sldMk cId="571330345" sldId="287"/>
            <ac:spMk id="51" creationId="{29E1B758-07C1-4C42-8BF0-C7E49365E5A8}"/>
          </ac:spMkLst>
        </pc:spChg>
        <pc:spChg chg="del">
          <ac:chgData name="土山 勇人" userId="853d30e55df49f6d" providerId="LiveId" clId="{87E93568-F6CC-42C8-8002-62BD22D1DFC2}" dt="2021-07-14T02:19:28.856" v="1689" actId="478"/>
          <ac:spMkLst>
            <pc:docMk/>
            <pc:sldMk cId="571330345" sldId="287"/>
            <ac:spMk id="54" creationId="{AFC32B2F-DD4B-4588-AC81-CF6CDE6AF83E}"/>
          </ac:spMkLst>
        </pc:spChg>
        <pc:spChg chg="del">
          <ac:chgData name="土山 勇人" userId="853d30e55df49f6d" providerId="LiveId" clId="{87E93568-F6CC-42C8-8002-62BD22D1DFC2}" dt="2021-07-14T02:19:28.856" v="1689" actId="478"/>
          <ac:spMkLst>
            <pc:docMk/>
            <pc:sldMk cId="571330345" sldId="287"/>
            <ac:spMk id="57" creationId="{C17A561B-D1E9-4820-9C32-D61E9695F807}"/>
          </ac:spMkLst>
        </pc:spChg>
        <pc:spChg chg="del">
          <ac:chgData name="土山 勇人" userId="853d30e55df49f6d" providerId="LiveId" clId="{87E93568-F6CC-42C8-8002-62BD22D1DFC2}" dt="2021-07-14T02:19:28.856" v="1689" actId="478"/>
          <ac:spMkLst>
            <pc:docMk/>
            <pc:sldMk cId="571330345" sldId="287"/>
            <ac:spMk id="64" creationId="{06AAB63D-253F-424D-A686-8F87B33B1900}"/>
          </ac:spMkLst>
        </pc:spChg>
        <pc:spChg chg="del">
          <ac:chgData name="土山 勇人" userId="853d30e55df49f6d" providerId="LiveId" clId="{87E93568-F6CC-42C8-8002-62BD22D1DFC2}" dt="2021-07-14T02:19:28.856" v="1689" actId="478"/>
          <ac:spMkLst>
            <pc:docMk/>
            <pc:sldMk cId="571330345" sldId="287"/>
            <ac:spMk id="81" creationId="{C3EE34BB-3541-4A90-86CC-BF8415215FF1}"/>
          </ac:spMkLst>
        </pc:spChg>
        <pc:spChg chg="del">
          <ac:chgData name="土山 勇人" userId="853d30e55df49f6d" providerId="LiveId" clId="{87E93568-F6CC-42C8-8002-62BD22D1DFC2}" dt="2021-07-14T02:19:28.856" v="1689" actId="478"/>
          <ac:spMkLst>
            <pc:docMk/>
            <pc:sldMk cId="571330345" sldId="287"/>
            <ac:spMk id="82" creationId="{E9A6A0A2-7127-49C3-B79D-3804D61AF29C}"/>
          </ac:spMkLst>
        </pc:spChg>
        <pc:spChg chg="del">
          <ac:chgData name="土山 勇人" userId="853d30e55df49f6d" providerId="LiveId" clId="{87E93568-F6CC-42C8-8002-62BD22D1DFC2}" dt="2021-07-14T02:19:28.856" v="1689" actId="478"/>
          <ac:spMkLst>
            <pc:docMk/>
            <pc:sldMk cId="571330345" sldId="287"/>
            <ac:spMk id="83" creationId="{EE8BD347-F67C-41BC-96A9-6D90A67B05EB}"/>
          </ac:spMkLst>
        </pc:spChg>
        <pc:spChg chg="del">
          <ac:chgData name="土山 勇人" userId="853d30e55df49f6d" providerId="LiveId" clId="{87E93568-F6CC-42C8-8002-62BD22D1DFC2}" dt="2021-07-14T02:19:28.856" v="1689" actId="478"/>
          <ac:spMkLst>
            <pc:docMk/>
            <pc:sldMk cId="571330345" sldId="287"/>
            <ac:spMk id="84" creationId="{40E9F1FB-B86F-4C20-B64B-ADFB393E6503}"/>
          </ac:spMkLst>
        </pc:spChg>
        <pc:spChg chg="del">
          <ac:chgData name="土山 勇人" userId="853d30e55df49f6d" providerId="LiveId" clId="{87E93568-F6CC-42C8-8002-62BD22D1DFC2}" dt="2021-07-14T02:19:28.856" v="1689" actId="478"/>
          <ac:spMkLst>
            <pc:docMk/>
            <pc:sldMk cId="571330345" sldId="287"/>
            <ac:spMk id="86" creationId="{042C0947-DFFB-4787-B42E-460DB30C9C00}"/>
          </ac:spMkLst>
        </pc:spChg>
        <pc:spChg chg="del">
          <ac:chgData name="土山 勇人" userId="853d30e55df49f6d" providerId="LiveId" clId="{87E93568-F6CC-42C8-8002-62BD22D1DFC2}" dt="2021-07-14T02:19:28.856" v="1689" actId="478"/>
          <ac:spMkLst>
            <pc:docMk/>
            <pc:sldMk cId="571330345" sldId="287"/>
            <ac:spMk id="87" creationId="{69514E97-F862-426F-9A4A-FCA968AC5207}"/>
          </ac:spMkLst>
        </pc:spChg>
        <pc:spChg chg="del">
          <ac:chgData name="土山 勇人" userId="853d30e55df49f6d" providerId="LiveId" clId="{87E93568-F6CC-42C8-8002-62BD22D1DFC2}" dt="2021-07-14T02:19:28.856" v="1689" actId="478"/>
          <ac:spMkLst>
            <pc:docMk/>
            <pc:sldMk cId="571330345" sldId="287"/>
            <ac:spMk id="88" creationId="{752F9E2A-8EF0-4E38-B70A-D1957ECF5099}"/>
          </ac:spMkLst>
        </pc:spChg>
        <pc:spChg chg="del">
          <ac:chgData name="土山 勇人" userId="853d30e55df49f6d" providerId="LiveId" clId="{87E93568-F6CC-42C8-8002-62BD22D1DFC2}" dt="2021-07-14T02:19:28.856" v="1689" actId="478"/>
          <ac:spMkLst>
            <pc:docMk/>
            <pc:sldMk cId="571330345" sldId="287"/>
            <ac:spMk id="89" creationId="{5DD54763-7DFE-4148-A0C9-B7B3BDEE944F}"/>
          </ac:spMkLst>
        </pc:spChg>
        <pc:spChg chg="del">
          <ac:chgData name="土山 勇人" userId="853d30e55df49f6d" providerId="LiveId" clId="{87E93568-F6CC-42C8-8002-62BD22D1DFC2}" dt="2021-07-14T02:19:28.856" v="1689" actId="478"/>
          <ac:spMkLst>
            <pc:docMk/>
            <pc:sldMk cId="571330345" sldId="287"/>
            <ac:spMk id="90" creationId="{CC5D91A6-A5B0-47B0-BEBB-6C4D2A005F4F}"/>
          </ac:spMkLst>
        </pc:spChg>
        <pc:spChg chg="del">
          <ac:chgData name="土山 勇人" userId="853d30e55df49f6d" providerId="LiveId" clId="{87E93568-F6CC-42C8-8002-62BD22D1DFC2}" dt="2021-07-14T02:19:28.856" v="1689" actId="478"/>
          <ac:spMkLst>
            <pc:docMk/>
            <pc:sldMk cId="571330345" sldId="287"/>
            <ac:spMk id="92" creationId="{3B5D5D9B-4E16-4F92-B8F2-713371CD5A2D}"/>
          </ac:spMkLst>
        </pc:spChg>
        <pc:graphicFrameChg chg="add del mod">
          <ac:chgData name="土山 勇人" userId="853d30e55df49f6d" providerId="LiveId" clId="{87E93568-F6CC-42C8-8002-62BD22D1DFC2}" dt="2021-07-14T02:19:38.853" v="1691"/>
          <ac:graphicFrameMkLst>
            <pc:docMk/>
            <pc:sldMk cId="571330345" sldId="287"/>
            <ac:graphicFrameMk id="28" creationId="{948E7A08-677B-4F8F-91A0-E6385E57DAA4}"/>
          </ac:graphicFrameMkLst>
        </pc:graphicFrameChg>
        <pc:graphicFrameChg chg="add mod modGraphic">
          <ac:chgData name="土山 勇人" userId="853d30e55df49f6d" providerId="LiveId" clId="{87E93568-F6CC-42C8-8002-62BD22D1DFC2}" dt="2021-07-14T02:20:13.030" v="1697" actId="1076"/>
          <ac:graphicFrameMkLst>
            <pc:docMk/>
            <pc:sldMk cId="571330345" sldId="287"/>
            <ac:graphicFrameMk id="29" creationId="{D465D03E-0754-46F7-8D26-7925B1C90767}"/>
          </ac:graphicFrameMkLst>
        </pc:graphicFrameChg>
        <pc:picChg chg="del">
          <ac:chgData name="土山 勇人" userId="853d30e55df49f6d" providerId="LiveId" clId="{87E93568-F6CC-42C8-8002-62BD22D1DFC2}" dt="2021-07-14T02:19:28.856" v="1689" actId="478"/>
          <ac:picMkLst>
            <pc:docMk/>
            <pc:sldMk cId="571330345" sldId="287"/>
            <ac:picMk id="60" creationId="{2181099E-7289-49AF-BA65-3FFD233BAD5D}"/>
          </ac:picMkLst>
        </pc:picChg>
        <pc:picChg chg="del">
          <ac:chgData name="土山 勇人" userId="853d30e55df49f6d" providerId="LiveId" clId="{87E93568-F6CC-42C8-8002-62BD22D1DFC2}" dt="2021-07-14T02:19:28.856" v="1689" actId="478"/>
          <ac:picMkLst>
            <pc:docMk/>
            <pc:sldMk cId="571330345" sldId="287"/>
            <ac:picMk id="85" creationId="{57487922-E39E-415A-A452-537CAB759765}"/>
          </ac:picMkLst>
        </pc:picChg>
        <pc:picChg chg="del">
          <ac:chgData name="土山 勇人" userId="853d30e55df49f6d" providerId="LiveId" clId="{87E93568-F6CC-42C8-8002-62BD22D1DFC2}" dt="2021-07-14T02:19:28.856" v="1689" actId="478"/>
          <ac:picMkLst>
            <pc:docMk/>
            <pc:sldMk cId="571330345" sldId="287"/>
            <ac:picMk id="91" creationId="{93ADFD79-DDA4-4E7A-B105-3CA6F0B11D73}"/>
          </ac:picMkLst>
        </pc:picChg>
      </pc:sldChg>
      <pc:sldChg chg="modSp add mod">
        <pc:chgData name="土山 勇人" userId="853d30e55df49f6d" providerId="LiveId" clId="{87E93568-F6CC-42C8-8002-62BD22D1DFC2}" dt="2021-07-14T02:21:06.913" v="1704" actId="27636"/>
        <pc:sldMkLst>
          <pc:docMk/>
          <pc:sldMk cId="833086969" sldId="288"/>
        </pc:sldMkLst>
        <pc:spChg chg="mod">
          <ac:chgData name="土山 勇人" userId="853d30e55df49f6d" providerId="LiveId" clId="{87E93568-F6CC-42C8-8002-62BD22D1DFC2}" dt="2021-07-14T02:21:06.913" v="1704" actId="27636"/>
          <ac:spMkLst>
            <pc:docMk/>
            <pc:sldMk cId="833086969" sldId="288"/>
            <ac:spMk id="46" creationId="{D3E94A63-0315-48F5-A8FD-B6A4C4C5F2AE}"/>
          </ac:spMkLst>
        </pc:spChg>
      </pc:sldChg>
      <pc:sldChg chg="addSp delSp modSp add mod">
        <pc:chgData name="土山 勇人" userId="853d30e55df49f6d" providerId="LiveId" clId="{87E93568-F6CC-42C8-8002-62BD22D1DFC2}" dt="2021-07-14T02:22:24.943" v="1750" actId="22"/>
        <pc:sldMkLst>
          <pc:docMk/>
          <pc:sldMk cId="3898642571" sldId="289"/>
        </pc:sldMkLst>
        <pc:spChg chg="add del">
          <ac:chgData name="土山 勇人" userId="853d30e55df49f6d" providerId="LiveId" clId="{87E93568-F6CC-42C8-8002-62BD22D1DFC2}" dt="2021-07-14T02:22:24.943" v="1750" actId="22"/>
          <ac:spMkLst>
            <pc:docMk/>
            <pc:sldMk cId="3898642571" sldId="289"/>
            <ac:spMk id="18" creationId="{99F6AD4B-E9DD-491D-9E30-68FC1A29AF2C}"/>
          </ac:spMkLst>
        </pc:spChg>
        <pc:spChg chg="mod">
          <ac:chgData name="土山 勇人" userId="853d30e55df49f6d" providerId="LiveId" clId="{87E93568-F6CC-42C8-8002-62BD22D1DFC2}" dt="2021-07-14T02:21:52.044" v="1743" actId="20577"/>
          <ac:spMkLst>
            <pc:docMk/>
            <pc:sldMk cId="3898642571" sldId="289"/>
            <ac:spMk id="45" creationId="{C90C462B-CFCE-4D2B-B446-A7E0F6B64195}"/>
          </ac:spMkLst>
        </pc:spChg>
        <pc:spChg chg="mod">
          <ac:chgData name="土山 勇人" userId="853d30e55df49f6d" providerId="LiveId" clId="{87E93568-F6CC-42C8-8002-62BD22D1DFC2}" dt="2021-07-14T02:22:03.989" v="1748" actId="20577"/>
          <ac:spMkLst>
            <pc:docMk/>
            <pc:sldMk cId="3898642571" sldId="289"/>
            <ac:spMk id="46" creationId="{D3E94A63-0315-48F5-A8FD-B6A4C4C5F2AE}"/>
          </ac:spMkLst>
        </pc:spChg>
      </pc:sldChg>
      <pc:sldChg chg="addSp delSp modSp add mod">
        <pc:chgData name="土山 勇人" userId="853d30e55df49f6d" providerId="LiveId" clId="{87E93568-F6CC-42C8-8002-62BD22D1DFC2}" dt="2021-07-14T02:23:47.061" v="1787" actId="1076"/>
        <pc:sldMkLst>
          <pc:docMk/>
          <pc:sldMk cId="2296903568" sldId="290"/>
        </pc:sldMkLst>
        <pc:spChg chg="add del mod">
          <ac:chgData name="土山 勇人" userId="853d30e55df49f6d" providerId="LiveId" clId="{87E93568-F6CC-42C8-8002-62BD22D1DFC2}" dt="2021-07-14T02:23:09.232" v="1781"/>
          <ac:spMkLst>
            <pc:docMk/>
            <pc:sldMk cId="2296903568" sldId="290"/>
            <ac:spMk id="17" creationId="{0C979253-D50D-47C4-ADC2-919F55A2F4D4}"/>
          </ac:spMkLst>
        </pc:spChg>
        <pc:spChg chg="add del mod">
          <ac:chgData name="土山 勇人" userId="853d30e55df49f6d" providerId="LiveId" clId="{87E93568-F6CC-42C8-8002-62BD22D1DFC2}" dt="2021-07-14T02:23:09.232" v="1781"/>
          <ac:spMkLst>
            <pc:docMk/>
            <pc:sldMk cId="2296903568" sldId="290"/>
            <ac:spMk id="18" creationId="{1753FE13-1FB4-42AD-B499-43A1D4C3F4B4}"/>
          </ac:spMkLst>
        </pc:spChg>
        <pc:spChg chg="add del mod">
          <ac:chgData name="土山 勇人" userId="853d30e55df49f6d" providerId="LiveId" clId="{87E93568-F6CC-42C8-8002-62BD22D1DFC2}" dt="2021-07-14T02:23:09.232" v="1781"/>
          <ac:spMkLst>
            <pc:docMk/>
            <pc:sldMk cId="2296903568" sldId="290"/>
            <ac:spMk id="19" creationId="{D35A2234-18B2-4EC0-9372-1A80EE1F6029}"/>
          </ac:spMkLst>
        </pc:spChg>
        <pc:spChg chg="add del mod">
          <ac:chgData name="土山 勇人" userId="853d30e55df49f6d" providerId="LiveId" clId="{87E93568-F6CC-42C8-8002-62BD22D1DFC2}" dt="2021-07-14T02:23:09.232" v="1781"/>
          <ac:spMkLst>
            <pc:docMk/>
            <pc:sldMk cId="2296903568" sldId="290"/>
            <ac:spMk id="20" creationId="{23A91B68-FDC9-4791-8922-9F9DE97F4213}"/>
          </ac:spMkLst>
        </pc:spChg>
        <pc:spChg chg="add del mod">
          <ac:chgData name="土山 勇人" userId="853d30e55df49f6d" providerId="LiveId" clId="{87E93568-F6CC-42C8-8002-62BD22D1DFC2}" dt="2021-07-14T02:23:09.232" v="1781"/>
          <ac:spMkLst>
            <pc:docMk/>
            <pc:sldMk cId="2296903568" sldId="290"/>
            <ac:spMk id="21" creationId="{5C3DB636-4EC0-4692-86F6-8719B00FC487}"/>
          </ac:spMkLst>
        </pc:spChg>
        <pc:spChg chg="add del mod">
          <ac:chgData name="土山 勇人" userId="853d30e55df49f6d" providerId="LiveId" clId="{87E93568-F6CC-42C8-8002-62BD22D1DFC2}" dt="2021-07-14T02:23:09.232" v="1781"/>
          <ac:spMkLst>
            <pc:docMk/>
            <pc:sldMk cId="2296903568" sldId="290"/>
            <ac:spMk id="22" creationId="{4A1D7E15-DFC8-4E57-A9EA-8FDCB05ED79B}"/>
          </ac:spMkLst>
        </pc:spChg>
        <pc:spChg chg="del">
          <ac:chgData name="土山 勇人" userId="853d30e55df49f6d" providerId="LiveId" clId="{87E93568-F6CC-42C8-8002-62BD22D1DFC2}" dt="2021-07-14T02:22:56.934" v="1777" actId="478"/>
          <ac:spMkLst>
            <pc:docMk/>
            <pc:sldMk cId="2296903568" sldId="290"/>
            <ac:spMk id="23" creationId="{63DB7112-6CEE-49C2-A4DE-78FC5EEE534F}"/>
          </ac:spMkLst>
        </pc:spChg>
        <pc:spChg chg="del">
          <ac:chgData name="土山 勇人" userId="853d30e55df49f6d" providerId="LiveId" clId="{87E93568-F6CC-42C8-8002-62BD22D1DFC2}" dt="2021-07-14T02:22:56.934" v="1777" actId="478"/>
          <ac:spMkLst>
            <pc:docMk/>
            <pc:sldMk cId="2296903568" sldId="290"/>
            <ac:spMk id="24" creationId="{AC9EAACD-44F5-4277-80EF-5B01CDBB1E7D}"/>
          </ac:spMkLst>
        </pc:spChg>
        <pc:spChg chg="del">
          <ac:chgData name="土山 勇人" userId="853d30e55df49f6d" providerId="LiveId" clId="{87E93568-F6CC-42C8-8002-62BD22D1DFC2}" dt="2021-07-14T02:22:56.934" v="1777" actId="478"/>
          <ac:spMkLst>
            <pc:docMk/>
            <pc:sldMk cId="2296903568" sldId="290"/>
            <ac:spMk id="25" creationId="{9C1E1FBB-CFF7-4632-8ABA-D2072323977D}"/>
          </ac:spMkLst>
        </pc:spChg>
        <pc:spChg chg="del">
          <ac:chgData name="土山 勇人" userId="853d30e55df49f6d" providerId="LiveId" clId="{87E93568-F6CC-42C8-8002-62BD22D1DFC2}" dt="2021-07-14T02:22:56.934" v="1777" actId="478"/>
          <ac:spMkLst>
            <pc:docMk/>
            <pc:sldMk cId="2296903568" sldId="290"/>
            <ac:spMk id="26" creationId="{2F0B0C1D-BCAC-47D7-9B98-581E3565528E}"/>
          </ac:spMkLst>
        </pc:spChg>
        <pc:spChg chg="del">
          <ac:chgData name="土山 勇人" userId="853d30e55df49f6d" providerId="LiveId" clId="{87E93568-F6CC-42C8-8002-62BD22D1DFC2}" dt="2021-07-14T02:22:56.934" v="1777" actId="478"/>
          <ac:spMkLst>
            <pc:docMk/>
            <pc:sldMk cId="2296903568" sldId="290"/>
            <ac:spMk id="27" creationId="{A6A40BE4-C727-47BC-BE14-7C3323715B34}"/>
          </ac:spMkLst>
        </pc:spChg>
        <pc:spChg chg="del">
          <ac:chgData name="土山 勇人" userId="853d30e55df49f6d" providerId="LiveId" clId="{87E93568-F6CC-42C8-8002-62BD22D1DFC2}" dt="2021-07-14T02:22:56.934" v="1777" actId="478"/>
          <ac:spMkLst>
            <pc:docMk/>
            <pc:sldMk cId="2296903568" sldId="290"/>
            <ac:spMk id="28" creationId="{DC6EF868-57FF-4AAC-8BEE-A46F9D1741B0}"/>
          </ac:spMkLst>
        </pc:spChg>
        <pc:spChg chg="add del mod">
          <ac:chgData name="土山 勇人" userId="853d30e55df49f6d" providerId="LiveId" clId="{87E93568-F6CC-42C8-8002-62BD22D1DFC2}" dt="2021-07-14T02:23:09.232" v="1781"/>
          <ac:spMkLst>
            <pc:docMk/>
            <pc:sldMk cId="2296903568" sldId="290"/>
            <ac:spMk id="29" creationId="{B6CFF835-51D6-44C7-92BD-EED739D6A637}"/>
          </ac:spMkLst>
        </pc:spChg>
        <pc:spChg chg="add del mod">
          <ac:chgData name="土山 勇人" userId="853d30e55df49f6d" providerId="LiveId" clId="{87E93568-F6CC-42C8-8002-62BD22D1DFC2}" dt="2021-07-14T02:23:09.232" v="1781"/>
          <ac:spMkLst>
            <pc:docMk/>
            <pc:sldMk cId="2296903568" sldId="290"/>
            <ac:spMk id="30" creationId="{35E56761-E25E-4048-BCFC-8DA4A1786B76}"/>
          </ac:spMkLst>
        </pc:spChg>
        <pc:spChg chg="add del mod">
          <ac:chgData name="土山 勇人" userId="853d30e55df49f6d" providerId="LiveId" clId="{87E93568-F6CC-42C8-8002-62BD22D1DFC2}" dt="2021-07-14T02:23:09.232" v="1781"/>
          <ac:spMkLst>
            <pc:docMk/>
            <pc:sldMk cId="2296903568" sldId="290"/>
            <ac:spMk id="31" creationId="{24ED313A-A552-44D3-A858-071417EE6709}"/>
          </ac:spMkLst>
        </pc:spChg>
        <pc:spChg chg="del">
          <ac:chgData name="土山 勇人" userId="853d30e55df49f6d" providerId="LiveId" clId="{87E93568-F6CC-42C8-8002-62BD22D1DFC2}" dt="2021-07-14T02:22:56.934" v="1777" actId="478"/>
          <ac:spMkLst>
            <pc:docMk/>
            <pc:sldMk cId="2296903568" sldId="290"/>
            <ac:spMk id="32" creationId="{79835487-8DC7-4848-9E18-2D583B912324}"/>
          </ac:spMkLst>
        </pc:spChg>
        <pc:spChg chg="add del mod">
          <ac:chgData name="土山 勇人" userId="853d30e55df49f6d" providerId="LiveId" clId="{87E93568-F6CC-42C8-8002-62BD22D1DFC2}" dt="2021-07-14T02:23:09.232" v="1781"/>
          <ac:spMkLst>
            <pc:docMk/>
            <pc:sldMk cId="2296903568" sldId="290"/>
            <ac:spMk id="33" creationId="{14FC79B9-89F2-434C-8FC6-77EEB8DAC9C1}"/>
          </ac:spMkLst>
        </pc:spChg>
        <pc:spChg chg="add del mod">
          <ac:chgData name="土山 勇人" userId="853d30e55df49f6d" providerId="LiveId" clId="{87E93568-F6CC-42C8-8002-62BD22D1DFC2}" dt="2021-07-14T02:23:09.232" v="1781"/>
          <ac:spMkLst>
            <pc:docMk/>
            <pc:sldMk cId="2296903568" sldId="290"/>
            <ac:spMk id="34" creationId="{2470C0CE-F350-454F-AFB3-D906509EEE39}"/>
          </ac:spMkLst>
        </pc:spChg>
        <pc:spChg chg="add del mod">
          <ac:chgData name="土山 勇人" userId="853d30e55df49f6d" providerId="LiveId" clId="{87E93568-F6CC-42C8-8002-62BD22D1DFC2}" dt="2021-07-14T02:23:09.232" v="1781"/>
          <ac:spMkLst>
            <pc:docMk/>
            <pc:sldMk cId="2296903568" sldId="290"/>
            <ac:spMk id="35" creationId="{7A0963B2-5F2C-40AF-AE31-236333615CF7}"/>
          </ac:spMkLst>
        </pc:spChg>
        <pc:spChg chg="add del mod">
          <ac:chgData name="土山 勇人" userId="853d30e55df49f6d" providerId="LiveId" clId="{87E93568-F6CC-42C8-8002-62BD22D1DFC2}" dt="2021-07-14T02:23:09.232" v="1781"/>
          <ac:spMkLst>
            <pc:docMk/>
            <pc:sldMk cId="2296903568" sldId="290"/>
            <ac:spMk id="36" creationId="{28B1B6FA-4464-49B3-94CB-B1CDDA9BA461}"/>
          </ac:spMkLst>
        </pc:spChg>
        <pc:spChg chg="add mod">
          <ac:chgData name="土山 勇人" userId="853d30e55df49f6d" providerId="LiveId" clId="{87E93568-F6CC-42C8-8002-62BD22D1DFC2}" dt="2021-07-14T02:23:13.335" v="1783" actId="1076"/>
          <ac:spMkLst>
            <pc:docMk/>
            <pc:sldMk cId="2296903568" sldId="290"/>
            <ac:spMk id="37" creationId="{074187BE-090D-438D-B38F-7C17BE76C28C}"/>
          </ac:spMkLst>
        </pc:spChg>
        <pc:spChg chg="add mod">
          <ac:chgData name="土山 勇人" userId="853d30e55df49f6d" providerId="LiveId" clId="{87E93568-F6CC-42C8-8002-62BD22D1DFC2}" dt="2021-07-14T02:23:47.061" v="1787" actId="1076"/>
          <ac:spMkLst>
            <pc:docMk/>
            <pc:sldMk cId="2296903568" sldId="290"/>
            <ac:spMk id="38" creationId="{4FD4CA59-9DFF-4038-AF71-8BAFCCBDC00A}"/>
          </ac:spMkLst>
        </pc:spChg>
        <pc:spChg chg="add mod">
          <ac:chgData name="土山 勇人" userId="853d30e55df49f6d" providerId="LiveId" clId="{87E93568-F6CC-42C8-8002-62BD22D1DFC2}" dt="2021-07-14T02:23:47.061" v="1787" actId="1076"/>
          <ac:spMkLst>
            <pc:docMk/>
            <pc:sldMk cId="2296903568" sldId="290"/>
            <ac:spMk id="39" creationId="{F53982E4-5757-44AF-B4B2-4B6C8046FB88}"/>
          </ac:spMkLst>
        </pc:spChg>
        <pc:spChg chg="add mod">
          <ac:chgData name="土山 勇人" userId="853d30e55df49f6d" providerId="LiveId" clId="{87E93568-F6CC-42C8-8002-62BD22D1DFC2}" dt="2021-07-14T02:23:47.061" v="1787" actId="1076"/>
          <ac:spMkLst>
            <pc:docMk/>
            <pc:sldMk cId="2296903568" sldId="290"/>
            <ac:spMk id="40" creationId="{856CE260-C6FD-4D3F-8B87-056138B65550}"/>
          </ac:spMkLst>
        </pc:spChg>
        <pc:spChg chg="add mod">
          <ac:chgData name="土山 勇人" userId="853d30e55df49f6d" providerId="LiveId" clId="{87E93568-F6CC-42C8-8002-62BD22D1DFC2}" dt="2021-07-14T02:23:47.061" v="1787" actId="1076"/>
          <ac:spMkLst>
            <pc:docMk/>
            <pc:sldMk cId="2296903568" sldId="290"/>
            <ac:spMk id="41" creationId="{214B8900-5FD5-4EF4-87AA-19DBF9CBBCAB}"/>
          </ac:spMkLst>
        </pc:spChg>
        <pc:spChg chg="add mod">
          <ac:chgData name="土山 勇人" userId="853d30e55df49f6d" providerId="LiveId" clId="{87E93568-F6CC-42C8-8002-62BD22D1DFC2}" dt="2021-07-14T02:23:47.061" v="1787" actId="1076"/>
          <ac:spMkLst>
            <pc:docMk/>
            <pc:sldMk cId="2296903568" sldId="290"/>
            <ac:spMk id="42" creationId="{98F7383E-7C58-450B-9ADF-5485AAD6F419}"/>
          </ac:spMkLst>
        </pc:spChg>
        <pc:spChg chg="add mod">
          <ac:chgData name="土山 勇人" userId="853d30e55df49f6d" providerId="LiveId" clId="{87E93568-F6CC-42C8-8002-62BD22D1DFC2}" dt="2021-07-14T02:23:47.061" v="1787" actId="1076"/>
          <ac:spMkLst>
            <pc:docMk/>
            <pc:sldMk cId="2296903568" sldId="290"/>
            <ac:spMk id="43" creationId="{8234A551-0302-46C9-AA24-B3DD192AA83D}"/>
          </ac:spMkLst>
        </pc:spChg>
        <pc:spChg chg="add mod">
          <ac:chgData name="土山 勇人" userId="853d30e55df49f6d" providerId="LiveId" clId="{87E93568-F6CC-42C8-8002-62BD22D1DFC2}" dt="2021-07-14T02:23:47.061" v="1787" actId="1076"/>
          <ac:spMkLst>
            <pc:docMk/>
            <pc:sldMk cId="2296903568" sldId="290"/>
            <ac:spMk id="44" creationId="{5F580B16-0F98-455D-ABA1-E12A7A0F6B23}"/>
          </ac:spMkLst>
        </pc:spChg>
        <pc:spChg chg="mod">
          <ac:chgData name="土山 勇人" userId="853d30e55df49f6d" providerId="LiveId" clId="{87E93568-F6CC-42C8-8002-62BD22D1DFC2}" dt="2021-07-14T02:22:32.848" v="1764" actId="20577"/>
          <ac:spMkLst>
            <pc:docMk/>
            <pc:sldMk cId="2296903568" sldId="290"/>
            <ac:spMk id="45" creationId="{C90C462B-CFCE-4D2B-B446-A7E0F6B64195}"/>
          </ac:spMkLst>
        </pc:spChg>
        <pc:spChg chg="mod">
          <ac:chgData name="土山 勇人" userId="853d30e55df49f6d" providerId="LiveId" clId="{87E93568-F6CC-42C8-8002-62BD22D1DFC2}" dt="2021-07-14T02:22:50.318" v="1776" actId="20577"/>
          <ac:spMkLst>
            <pc:docMk/>
            <pc:sldMk cId="2296903568" sldId="290"/>
            <ac:spMk id="46" creationId="{D3E94A63-0315-48F5-A8FD-B6A4C4C5F2AE}"/>
          </ac:spMkLst>
        </pc:spChg>
        <pc:spChg chg="add mod">
          <ac:chgData name="土山 勇人" userId="853d30e55df49f6d" providerId="LiveId" clId="{87E93568-F6CC-42C8-8002-62BD22D1DFC2}" dt="2021-07-14T02:23:47.061" v="1787" actId="1076"/>
          <ac:spMkLst>
            <pc:docMk/>
            <pc:sldMk cId="2296903568" sldId="290"/>
            <ac:spMk id="47" creationId="{3BBEC849-CB76-48F6-B08E-B7C85399E9DC}"/>
          </ac:spMkLst>
        </pc:spChg>
        <pc:spChg chg="add mod">
          <ac:chgData name="土山 勇人" userId="853d30e55df49f6d" providerId="LiveId" clId="{87E93568-F6CC-42C8-8002-62BD22D1DFC2}" dt="2021-07-14T02:23:47.061" v="1787" actId="1076"/>
          <ac:spMkLst>
            <pc:docMk/>
            <pc:sldMk cId="2296903568" sldId="290"/>
            <ac:spMk id="48" creationId="{79EBF45B-1345-4620-A799-C1B1A218B4DA}"/>
          </ac:spMkLst>
        </pc:spChg>
        <pc:spChg chg="add mod">
          <ac:chgData name="土山 勇人" userId="853d30e55df49f6d" providerId="LiveId" clId="{87E93568-F6CC-42C8-8002-62BD22D1DFC2}" dt="2021-07-14T02:23:47.061" v="1787" actId="1076"/>
          <ac:spMkLst>
            <pc:docMk/>
            <pc:sldMk cId="2296903568" sldId="290"/>
            <ac:spMk id="49" creationId="{47BC33E8-368A-4D28-BFC4-18F8387E3DCC}"/>
          </ac:spMkLst>
        </pc:spChg>
        <pc:spChg chg="add mod">
          <ac:chgData name="土山 勇人" userId="853d30e55df49f6d" providerId="LiveId" clId="{87E93568-F6CC-42C8-8002-62BD22D1DFC2}" dt="2021-07-14T02:23:47.061" v="1787" actId="1076"/>
          <ac:spMkLst>
            <pc:docMk/>
            <pc:sldMk cId="2296903568" sldId="290"/>
            <ac:spMk id="50" creationId="{CCAD9764-F9FB-45EE-8DA5-742B1484FBFA}"/>
          </ac:spMkLst>
        </pc:spChg>
        <pc:spChg chg="add mod">
          <ac:chgData name="土山 勇人" userId="853d30e55df49f6d" providerId="LiveId" clId="{87E93568-F6CC-42C8-8002-62BD22D1DFC2}" dt="2021-07-14T02:23:47.061" v="1787" actId="1076"/>
          <ac:spMkLst>
            <pc:docMk/>
            <pc:sldMk cId="2296903568" sldId="290"/>
            <ac:spMk id="51" creationId="{D842468A-209A-48A8-BEC4-EACD41068F5A}"/>
          </ac:spMkLst>
        </pc:spChg>
      </pc:sldChg>
      <pc:sldChg chg="addSp delSp modSp add mod">
        <pc:chgData name="土山 勇人" userId="853d30e55df49f6d" providerId="LiveId" clId="{87E93568-F6CC-42C8-8002-62BD22D1DFC2}" dt="2021-07-14T02:30:16.260" v="1904" actId="478"/>
        <pc:sldMkLst>
          <pc:docMk/>
          <pc:sldMk cId="3696905318" sldId="291"/>
        </pc:sldMkLst>
        <pc:spChg chg="mod">
          <ac:chgData name="土山 勇人" userId="853d30e55df49f6d" providerId="LiveId" clId="{87E93568-F6CC-42C8-8002-62BD22D1DFC2}" dt="2021-07-14T02:27:00.591" v="1844" actId="1076"/>
          <ac:spMkLst>
            <pc:docMk/>
            <pc:sldMk cId="3696905318" sldId="291"/>
            <ac:spMk id="5" creationId="{3BBAF075-DE8F-4CE0-9645-C599A04448A1}"/>
          </ac:spMkLst>
        </pc:spChg>
        <pc:spChg chg="mod">
          <ac:chgData name="土山 勇人" userId="853d30e55df49f6d" providerId="LiveId" clId="{87E93568-F6CC-42C8-8002-62BD22D1DFC2}" dt="2021-07-14T02:27:09.707" v="1846" actId="1076"/>
          <ac:spMkLst>
            <pc:docMk/>
            <pc:sldMk cId="3696905318" sldId="291"/>
            <ac:spMk id="6" creationId="{19F23A6B-9F40-4E6B-8966-AD895B8CBE93}"/>
          </ac:spMkLst>
        </pc:spChg>
        <pc:spChg chg="add del mod">
          <ac:chgData name="土山 勇人" userId="853d30e55df49f6d" providerId="LiveId" clId="{87E93568-F6CC-42C8-8002-62BD22D1DFC2}" dt="2021-07-14T02:26:15.956" v="1814"/>
          <ac:spMkLst>
            <pc:docMk/>
            <pc:sldMk cId="3696905318" sldId="291"/>
            <ac:spMk id="23" creationId="{A78DC439-7696-4109-9539-06A9B926EFFB}"/>
          </ac:spMkLst>
        </pc:spChg>
        <pc:spChg chg="add del mod">
          <ac:chgData name="土山 勇人" userId="853d30e55df49f6d" providerId="LiveId" clId="{87E93568-F6CC-42C8-8002-62BD22D1DFC2}" dt="2021-07-14T02:26:15.956" v="1814"/>
          <ac:spMkLst>
            <pc:docMk/>
            <pc:sldMk cId="3696905318" sldId="291"/>
            <ac:spMk id="24" creationId="{BB205227-BBA3-4FAA-A434-E3783F532C83}"/>
          </ac:spMkLst>
        </pc:spChg>
        <pc:spChg chg="add del mod">
          <ac:chgData name="土山 勇人" userId="853d30e55df49f6d" providerId="LiveId" clId="{87E93568-F6CC-42C8-8002-62BD22D1DFC2}" dt="2021-07-14T02:26:15.956" v="1814"/>
          <ac:spMkLst>
            <pc:docMk/>
            <pc:sldMk cId="3696905318" sldId="291"/>
            <ac:spMk id="25" creationId="{6AC49C08-FDAA-41D6-B4AB-8F8E416ECADD}"/>
          </ac:spMkLst>
        </pc:spChg>
        <pc:spChg chg="add del mod">
          <ac:chgData name="土山 勇人" userId="853d30e55df49f6d" providerId="LiveId" clId="{87E93568-F6CC-42C8-8002-62BD22D1DFC2}" dt="2021-07-14T02:26:15.956" v="1814"/>
          <ac:spMkLst>
            <pc:docMk/>
            <pc:sldMk cId="3696905318" sldId="291"/>
            <ac:spMk id="32" creationId="{0B181EEA-D2EA-4992-B4DD-408036EB2A13}"/>
          </ac:spMkLst>
        </pc:spChg>
        <pc:spChg chg="add del mod">
          <ac:chgData name="土山 勇人" userId="853d30e55df49f6d" providerId="LiveId" clId="{87E93568-F6CC-42C8-8002-62BD22D1DFC2}" dt="2021-07-14T02:26:15.956" v="1814"/>
          <ac:spMkLst>
            <pc:docMk/>
            <pc:sldMk cId="3696905318" sldId="291"/>
            <ac:spMk id="33" creationId="{D6A2E5EE-9F01-41EB-9941-044360E49786}"/>
          </ac:spMkLst>
        </pc:spChg>
        <pc:spChg chg="add mod">
          <ac:chgData name="土山 勇人" userId="853d30e55df49f6d" providerId="LiveId" clId="{87E93568-F6CC-42C8-8002-62BD22D1DFC2}" dt="2021-07-14T02:28:28.624" v="1886" actId="1035"/>
          <ac:spMkLst>
            <pc:docMk/>
            <pc:sldMk cId="3696905318" sldId="291"/>
            <ac:spMk id="34" creationId="{1F5FD7BA-B4D8-4FB3-9169-075488275603}"/>
          </ac:spMkLst>
        </pc:spChg>
        <pc:spChg chg="add mod">
          <ac:chgData name="土山 勇人" userId="853d30e55df49f6d" providerId="LiveId" clId="{87E93568-F6CC-42C8-8002-62BD22D1DFC2}" dt="2021-07-14T02:28:28.624" v="1886" actId="1035"/>
          <ac:spMkLst>
            <pc:docMk/>
            <pc:sldMk cId="3696905318" sldId="291"/>
            <ac:spMk id="35" creationId="{E79C9CB9-B5AB-4E0F-843A-39C68BB514CC}"/>
          </ac:spMkLst>
        </pc:spChg>
        <pc:spChg chg="add mod">
          <ac:chgData name="土山 勇人" userId="853d30e55df49f6d" providerId="LiveId" clId="{87E93568-F6CC-42C8-8002-62BD22D1DFC2}" dt="2021-07-14T02:28:28.624" v="1886" actId="1035"/>
          <ac:spMkLst>
            <pc:docMk/>
            <pc:sldMk cId="3696905318" sldId="291"/>
            <ac:spMk id="36" creationId="{5F08A550-97EB-4112-BB08-57974105D0FB}"/>
          </ac:spMkLst>
        </pc:spChg>
        <pc:spChg chg="del">
          <ac:chgData name="土山 勇人" userId="853d30e55df49f6d" providerId="LiveId" clId="{87E93568-F6CC-42C8-8002-62BD22D1DFC2}" dt="2021-07-14T02:26:24.150" v="1816" actId="478"/>
          <ac:spMkLst>
            <pc:docMk/>
            <pc:sldMk cId="3696905318" sldId="291"/>
            <ac:spMk id="37" creationId="{074187BE-090D-438D-B38F-7C17BE76C28C}"/>
          </ac:spMkLst>
        </pc:spChg>
        <pc:spChg chg="del">
          <ac:chgData name="土山 勇人" userId="853d30e55df49f6d" providerId="LiveId" clId="{87E93568-F6CC-42C8-8002-62BD22D1DFC2}" dt="2021-07-14T02:26:06.513" v="1812" actId="478"/>
          <ac:spMkLst>
            <pc:docMk/>
            <pc:sldMk cId="3696905318" sldId="291"/>
            <ac:spMk id="38" creationId="{4FD4CA59-9DFF-4038-AF71-8BAFCCBDC00A}"/>
          </ac:spMkLst>
        </pc:spChg>
        <pc:spChg chg="del">
          <ac:chgData name="土山 勇人" userId="853d30e55df49f6d" providerId="LiveId" clId="{87E93568-F6CC-42C8-8002-62BD22D1DFC2}" dt="2021-07-14T02:26:06.513" v="1812" actId="478"/>
          <ac:spMkLst>
            <pc:docMk/>
            <pc:sldMk cId="3696905318" sldId="291"/>
            <ac:spMk id="39" creationId="{F53982E4-5757-44AF-B4B2-4B6C8046FB88}"/>
          </ac:spMkLst>
        </pc:spChg>
        <pc:spChg chg="del">
          <ac:chgData name="土山 勇人" userId="853d30e55df49f6d" providerId="LiveId" clId="{87E93568-F6CC-42C8-8002-62BD22D1DFC2}" dt="2021-07-14T02:26:06.513" v="1812" actId="478"/>
          <ac:spMkLst>
            <pc:docMk/>
            <pc:sldMk cId="3696905318" sldId="291"/>
            <ac:spMk id="40" creationId="{856CE260-C6FD-4D3F-8B87-056138B65550}"/>
          </ac:spMkLst>
        </pc:spChg>
        <pc:spChg chg="del">
          <ac:chgData name="土山 勇人" userId="853d30e55df49f6d" providerId="LiveId" clId="{87E93568-F6CC-42C8-8002-62BD22D1DFC2}" dt="2021-07-14T02:26:06.513" v="1812" actId="478"/>
          <ac:spMkLst>
            <pc:docMk/>
            <pc:sldMk cId="3696905318" sldId="291"/>
            <ac:spMk id="41" creationId="{214B8900-5FD5-4EF4-87AA-19DBF9CBBCAB}"/>
          </ac:spMkLst>
        </pc:spChg>
        <pc:spChg chg="del">
          <ac:chgData name="土山 勇人" userId="853d30e55df49f6d" providerId="LiveId" clId="{87E93568-F6CC-42C8-8002-62BD22D1DFC2}" dt="2021-07-14T02:26:06.513" v="1812" actId="478"/>
          <ac:spMkLst>
            <pc:docMk/>
            <pc:sldMk cId="3696905318" sldId="291"/>
            <ac:spMk id="42" creationId="{98F7383E-7C58-450B-9ADF-5485AAD6F419}"/>
          </ac:spMkLst>
        </pc:spChg>
        <pc:spChg chg="del">
          <ac:chgData name="土山 勇人" userId="853d30e55df49f6d" providerId="LiveId" clId="{87E93568-F6CC-42C8-8002-62BD22D1DFC2}" dt="2021-07-14T02:26:06.513" v="1812" actId="478"/>
          <ac:spMkLst>
            <pc:docMk/>
            <pc:sldMk cId="3696905318" sldId="291"/>
            <ac:spMk id="43" creationId="{8234A551-0302-46C9-AA24-B3DD192AA83D}"/>
          </ac:spMkLst>
        </pc:spChg>
        <pc:spChg chg="del">
          <ac:chgData name="土山 勇人" userId="853d30e55df49f6d" providerId="LiveId" clId="{87E93568-F6CC-42C8-8002-62BD22D1DFC2}" dt="2021-07-14T02:26:06.513" v="1812" actId="478"/>
          <ac:spMkLst>
            <pc:docMk/>
            <pc:sldMk cId="3696905318" sldId="291"/>
            <ac:spMk id="44" creationId="{5F580B16-0F98-455D-ABA1-E12A7A0F6B23}"/>
          </ac:spMkLst>
        </pc:spChg>
        <pc:spChg chg="mod">
          <ac:chgData name="土山 勇人" userId="853d30e55df49f6d" providerId="LiveId" clId="{87E93568-F6CC-42C8-8002-62BD22D1DFC2}" dt="2021-07-14T02:27:04.595" v="1845" actId="1076"/>
          <ac:spMkLst>
            <pc:docMk/>
            <pc:sldMk cId="3696905318" sldId="291"/>
            <ac:spMk id="45" creationId="{C90C462B-CFCE-4D2B-B446-A7E0F6B64195}"/>
          </ac:spMkLst>
        </pc:spChg>
        <pc:spChg chg="mod">
          <ac:chgData name="土山 勇人" userId="853d30e55df49f6d" providerId="LiveId" clId="{87E93568-F6CC-42C8-8002-62BD22D1DFC2}" dt="2021-07-14T02:26:33.658" v="1818" actId="122"/>
          <ac:spMkLst>
            <pc:docMk/>
            <pc:sldMk cId="3696905318" sldId="291"/>
            <ac:spMk id="46" creationId="{D3E94A63-0315-48F5-A8FD-B6A4C4C5F2AE}"/>
          </ac:spMkLst>
        </pc:spChg>
        <pc:spChg chg="del">
          <ac:chgData name="土山 勇人" userId="853d30e55df49f6d" providerId="LiveId" clId="{87E93568-F6CC-42C8-8002-62BD22D1DFC2}" dt="2021-07-14T02:26:06.513" v="1812" actId="478"/>
          <ac:spMkLst>
            <pc:docMk/>
            <pc:sldMk cId="3696905318" sldId="291"/>
            <ac:spMk id="47" creationId="{3BBEC849-CB76-48F6-B08E-B7C85399E9DC}"/>
          </ac:spMkLst>
        </pc:spChg>
        <pc:spChg chg="del">
          <ac:chgData name="土山 勇人" userId="853d30e55df49f6d" providerId="LiveId" clId="{87E93568-F6CC-42C8-8002-62BD22D1DFC2}" dt="2021-07-14T02:26:06.513" v="1812" actId="478"/>
          <ac:spMkLst>
            <pc:docMk/>
            <pc:sldMk cId="3696905318" sldId="291"/>
            <ac:spMk id="48" creationId="{79EBF45B-1345-4620-A799-C1B1A218B4DA}"/>
          </ac:spMkLst>
        </pc:spChg>
        <pc:spChg chg="del">
          <ac:chgData name="土山 勇人" userId="853d30e55df49f6d" providerId="LiveId" clId="{87E93568-F6CC-42C8-8002-62BD22D1DFC2}" dt="2021-07-14T02:26:06.513" v="1812" actId="478"/>
          <ac:spMkLst>
            <pc:docMk/>
            <pc:sldMk cId="3696905318" sldId="291"/>
            <ac:spMk id="49" creationId="{47BC33E8-368A-4D28-BFC4-18F8387E3DCC}"/>
          </ac:spMkLst>
        </pc:spChg>
        <pc:spChg chg="del">
          <ac:chgData name="土山 勇人" userId="853d30e55df49f6d" providerId="LiveId" clId="{87E93568-F6CC-42C8-8002-62BD22D1DFC2}" dt="2021-07-14T02:26:06.513" v="1812" actId="478"/>
          <ac:spMkLst>
            <pc:docMk/>
            <pc:sldMk cId="3696905318" sldId="291"/>
            <ac:spMk id="50" creationId="{CCAD9764-F9FB-45EE-8DA5-742B1484FBFA}"/>
          </ac:spMkLst>
        </pc:spChg>
        <pc:spChg chg="del">
          <ac:chgData name="土山 勇人" userId="853d30e55df49f6d" providerId="LiveId" clId="{87E93568-F6CC-42C8-8002-62BD22D1DFC2}" dt="2021-07-14T02:26:06.513" v="1812" actId="478"/>
          <ac:spMkLst>
            <pc:docMk/>
            <pc:sldMk cId="3696905318" sldId="291"/>
            <ac:spMk id="51" creationId="{D842468A-209A-48A8-BEC4-EACD41068F5A}"/>
          </ac:spMkLst>
        </pc:spChg>
        <pc:spChg chg="add mod">
          <ac:chgData name="土山 勇人" userId="853d30e55df49f6d" providerId="LiveId" clId="{87E93568-F6CC-42C8-8002-62BD22D1DFC2}" dt="2021-07-14T02:27:20.460" v="1848" actId="404"/>
          <ac:spMkLst>
            <pc:docMk/>
            <pc:sldMk cId="3696905318" sldId="291"/>
            <ac:spMk id="58" creationId="{6414D42D-05E5-4BC7-9BEF-B515628F0A40}"/>
          </ac:spMkLst>
        </pc:spChg>
        <pc:spChg chg="add del mod">
          <ac:chgData name="土山 勇人" userId="853d30e55df49f6d" providerId="LiveId" clId="{87E93568-F6CC-42C8-8002-62BD22D1DFC2}" dt="2021-07-14T02:27:27.027" v="1849" actId="478"/>
          <ac:spMkLst>
            <pc:docMk/>
            <pc:sldMk cId="3696905318" sldId="291"/>
            <ac:spMk id="59" creationId="{B7D40E46-3D70-41C6-95B2-C2A01B88CC2C}"/>
          </ac:spMkLst>
        </pc:spChg>
        <pc:spChg chg="del">
          <ac:chgData name="土山 勇人" userId="853d30e55df49f6d" providerId="LiveId" clId="{87E93568-F6CC-42C8-8002-62BD22D1DFC2}" dt="2021-07-14T02:30:16.260" v="1904" actId="478"/>
          <ac:spMkLst>
            <pc:docMk/>
            <pc:sldMk cId="3696905318" sldId="291"/>
            <ac:spMk id="66" creationId="{9BFBDA01-6AFF-41C6-A183-FD2900D301A3}"/>
          </ac:spMkLst>
        </pc:spChg>
        <pc:spChg chg="add del mod">
          <ac:chgData name="土山 勇人" userId="853d30e55df49f6d" providerId="LiveId" clId="{87E93568-F6CC-42C8-8002-62BD22D1DFC2}" dt="2021-07-14T02:28:19.872" v="1866"/>
          <ac:spMkLst>
            <pc:docMk/>
            <pc:sldMk cId="3696905318" sldId="291"/>
            <ac:spMk id="67" creationId="{D049066F-194D-45F0-B396-AD9C700BC0E9}"/>
          </ac:spMkLst>
        </pc:spChg>
        <pc:spChg chg="add mod">
          <ac:chgData name="土山 勇人" userId="853d30e55df49f6d" providerId="LiveId" clId="{87E93568-F6CC-42C8-8002-62BD22D1DFC2}" dt="2021-07-14T02:28:36.411" v="1902" actId="1035"/>
          <ac:spMkLst>
            <pc:docMk/>
            <pc:sldMk cId="3696905318" sldId="291"/>
            <ac:spMk id="72" creationId="{132567B3-942B-4EC8-9B59-93165912F66B}"/>
          </ac:spMkLst>
        </pc:spChg>
        <pc:picChg chg="add del mod">
          <ac:chgData name="土山 勇人" userId="853d30e55df49f6d" providerId="LiveId" clId="{87E93568-F6CC-42C8-8002-62BD22D1DFC2}" dt="2021-07-14T02:26:15.956" v="1814"/>
          <ac:picMkLst>
            <pc:docMk/>
            <pc:sldMk cId="3696905318" sldId="291"/>
            <ac:picMk id="26" creationId="{AE34AB04-4B57-4AFE-BC9C-8768DE9FB217}"/>
          </ac:picMkLst>
        </pc:picChg>
        <pc:picChg chg="add del mod">
          <ac:chgData name="土山 勇人" userId="853d30e55df49f6d" providerId="LiveId" clId="{87E93568-F6CC-42C8-8002-62BD22D1DFC2}" dt="2021-07-14T02:26:15.956" v="1814"/>
          <ac:picMkLst>
            <pc:docMk/>
            <pc:sldMk cId="3696905318" sldId="291"/>
            <ac:picMk id="27" creationId="{743D10C7-EDC4-44B7-B576-BC0B0DA98503}"/>
          </ac:picMkLst>
        </pc:picChg>
        <pc:picChg chg="add del mod">
          <ac:chgData name="土山 勇人" userId="853d30e55df49f6d" providerId="LiveId" clId="{87E93568-F6CC-42C8-8002-62BD22D1DFC2}" dt="2021-07-14T02:26:15.956" v="1814"/>
          <ac:picMkLst>
            <pc:docMk/>
            <pc:sldMk cId="3696905318" sldId="291"/>
            <ac:picMk id="28" creationId="{EFCD1021-A2EB-4962-B598-A9A5A0885B15}"/>
          </ac:picMkLst>
        </pc:picChg>
        <pc:picChg chg="add del mod">
          <ac:chgData name="土山 勇人" userId="853d30e55df49f6d" providerId="LiveId" clId="{87E93568-F6CC-42C8-8002-62BD22D1DFC2}" dt="2021-07-14T02:26:15.956" v="1814"/>
          <ac:picMkLst>
            <pc:docMk/>
            <pc:sldMk cId="3696905318" sldId="291"/>
            <ac:picMk id="29" creationId="{7B65DFA6-49A9-42C0-A54C-464CB276D8F4}"/>
          </ac:picMkLst>
        </pc:picChg>
        <pc:picChg chg="add del mod">
          <ac:chgData name="土山 勇人" userId="853d30e55df49f6d" providerId="LiveId" clId="{87E93568-F6CC-42C8-8002-62BD22D1DFC2}" dt="2021-07-14T02:27:27.027" v="1849" actId="478"/>
          <ac:picMkLst>
            <pc:docMk/>
            <pc:sldMk cId="3696905318" sldId="291"/>
            <ac:picMk id="52" creationId="{E891B02C-7CC5-422B-9D4B-C915A08D1999}"/>
          </ac:picMkLst>
        </pc:picChg>
        <pc:picChg chg="add del mod">
          <ac:chgData name="土山 勇人" userId="853d30e55df49f6d" providerId="LiveId" clId="{87E93568-F6CC-42C8-8002-62BD22D1DFC2}" dt="2021-07-14T02:27:27.027" v="1849" actId="478"/>
          <ac:picMkLst>
            <pc:docMk/>
            <pc:sldMk cId="3696905318" sldId="291"/>
            <ac:picMk id="53" creationId="{E9DEAC5E-8C3E-4744-AE23-7E23716CE8CF}"/>
          </ac:picMkLst>
        </pc:picChg>
        <pc:picChg chg="add del mod">
          <ac:chgData name="土山 勇人" userId="853d30e55df49f6d" providerId="LiveId" clId="{87E93568-F6CC-42C8-8002-62BD22D1DFC2}" dt="2021-07-14T02:27:27.027" v="1849" actId="478"/>
          <ac:picMkLst>
            <pc:docMk/>
            <pc:sldMk cId="3696905318" sldId="291"/>
            <ac:picMk id="54" creationId="{919A4D6E-CFAD-4478-AD98-9696BD3BEFC1}"/>
          </ac:picMkLst>
        </pc:picChg>
        <pc:picChg chg="add del mod">
          <ac:chgData name="土山 勇人" userId="853d30e55df49f6d" providerId="LiveId" clId="{87E93568-F6CC-42C8-8002-62BD22D1DFC2}" dt="2021-07-14T02:27:27.027" v="1849" actId="478"/>
          <ac:picMkLst>
            <pc:docMk/>
            <pc:sldMk cId="3696905318" sldId="291"/>
            <ac:picMk id="55" creationId="{4FBD37BC-3A0A-4BCF-9D73-05BF3787F6E2}"/>
          </ac:picMkLst>
        </pc:picChg>
        <pc:picChg chg="add del mod">
          <ac:chgData name="土山 勇人" userId="853d30e55df49f6d" providerId="LiveId" clId="{87E93568-F6CC-42C8-8002-62BD22D1DFC2}" dt="2021-07-14T02:28:19.872" v="1866"/>
          <ac:picMkLst>
            <pc:docMk/>
            <pc:sldMk cId="3696905318" sldId="291"/>
            <ac:picMk id="60" creationId="{2A209526-1315-4FEB-98E3-7C5288B892A5}"/>
          </ac:picMkLst>
        </pc:picChg>
        <pc:picChg chg="add del mod">
          <ac:chgData name="土山 勇人" userId="853d30e55df49f6d" providerId="LiveId" clId="{87E93568-F6CC-42C8-8002-62BD22D1DFC2}" dt="2021-07-14T02:28:19.872" v="1866"/>
          <ac:picMkLst>
            <pc:docMk/>
            <pc:sldMk cId="3696905318" sldId="291"/>
            <ac:picMk id="61" creationId="{F190041B-63D8-4FE0-91B1-C302473C4650}"/>
          </ac:picMkLst>
        </pc:picChg>
        <pc:picChg chg="add del mod">
          <ac:chgData name="土山 勇人" userId="853d30e55df49f6d" providerId="LiveId" clId="{87E93568-F6CC-42C8-8002-62BD22D1DFC2}" dt="2021-07-14T02:28:19.872" v="1866"/>
          <ac:picMkLst>
            <pc:docMk/>
            <pc:sldMk cId="3696905318" sldId="291"/>
            <ac:picMk id="63" creationId="{FB12D757-FAAE-4949-B87A-755D4035F809}"/>
          </ac:picMkLst>
        </pc:picChg>
        <pc:picChg chg="add del mod">
          <ac:chgData name="土山 勇人" userId="853d30e55df49f6d" providerId="LiveId" clId="{87E93568-F6CC-42C8-8002-62BD22D1DFC2}" dt="2021-07-14T02:28:19.872" v="1866"/>
          <ac:picMkLst>
            <pc:docMk/>
            <pc:sldMk cId="3696905318" sldId="291"/>
            <ac:picMk id="64" creationId="{5CB15724-98F8-4979-B666-9CDFCF0389E5}"/>
          </ac:picMkLst>
        </pc:picChg>
        <pc:picChg chg="add mod">
          <ac:chgData name="土山 勇人" userId="853d30e55df49f6d" providerId="LiveId" clId="{87E93568-F6CC-42C8-8002-62BD22D1DFC2}" dt="2021-07-14T02:28:36.411" v="1902" actId="1035"/>
          <ac:picMkLst>
            <pc:docMk/>
            <pc:sldMk cId="3696905318" sldId="291"/>
            <ac:picMk id="68" creationId="{24D97A36-C924-45A1-BC29-1441EB828081}"/>
          </ac:picMkLst>
        </pc:picChg>
        <pc:picChg chg="add mod">
          <ac:chgData name="土山 勇人" userId="853d30e55df49f6d" providerId="LiveId" clId="{87E93568-F6CC-42C8-8002-62BD22D1DFC2}" dt="2021-07-14T02:28:36.411" v="1902" actId="1035"/>
          <ac:picMkLst>
            <pc:docMk/>
            <pc:sldMk cId="3696905318" sldId="291"/>
            <ac:picMk id="69" creationId="{8FF10F92-9B9E-4649-B025-1673D737A0C2}"/>
          </ac:picMkLst>
        </pc:picChg>
        <pc:picChg chg="add mod">
          <ac:chgData name="土山 勇人" userId="853d30e55df49f6d" providerId="LiveId" clId="{87E93568-F6CC-42C8-8002-62BD22D1DFC2}" dt="2021-07-14T02:28:36.411" v="1902" actId="1035"/>
          <ac:picMkLst>
            <pc:docMk/>
            <pc:sldMk cId="3696905318" sldId="291"/>
            <ac:picMk id="70" creationId="{CDC9ED36-2C16-4383-8F8B-3875ECEED3B5}"/>
          </ac:picMkLst>
        </pc:picChg>
        <pc:picChg chg="add mod">
          <ac:chgData name="土山 勇人" userId="853d30e55df49f6d" providerId="LiveId" clId="{87E93568-F6CC-42C8-8002-62BD22D1DFC2}" dt="2021-07-14T02:28:36.411" v="1902" actId="1035"/>
          <ac:picMkLst>
            <pc:docMk/>
            <pc:sldMk cId="3696905318" sldId="291"/>
            <ac:picMk id="71" creationId="{25DFA376-806C-4D64-B657-466193E84A96}"/>
          </ac:picMkLst>
        </pc:picChg>
        <pc:cxnChg chg="add del mod">
          <ac:chgData name="土山 勇人" userId="853d30e55df49f6d" providerId="LiveId" clId="{87E93568-F6CC-42C8-8002-62BD22D1DFC2}" dt="2021-07-14T02:26:15.956" v="1814"/>
          <ac:cxnSpMkLst>
            <pc:docMk/>
            <pc:sldMk cId="3696905318" sldId="291"/>
            <ac:cxnSpMk id="30" creationId="{9C915B75-6717-4B9E-93D4-707D2BD9167A}"/>
          </ac:cxnSpMkLst>
        </pc:cxnChg>
        <pc:cxnChg chg="add del mod">
          <ac:chgData name="土山 勇人" userId="853d30e55df49f6d" providerId="LiveId" clId="{87E93568-F6CC-42C8-8002-62BD22D1DFC2}" dt="2021-07-14T02:26:15.956" v="1814"/>
          <ac:cxnSpMkLst>
            <pc:docMk/>
            <pc:sldMk cId="3696905318" sldId="291"/>
            <ac:cxnSpMk id="31" creationId="{E95B2757-3FE7-46CA-B69B-99630825DA53}"/>
          </ac:cxnSpMkLst>
        </pc:cxnChg>
        <pc:cxnChg chg="add mod">
          <ac:chgData name="土山 勇人" userId="853d30e55df49f6d" providerId="LiveId" clId="{87E93568-F6CC-42C8-8002-62BD22D1DFC2}" dt="2021-07-14T02:28:28.624" v="1886" actId="1035"/>
          <ac:cxnSpMkLst>
            <pc:docMk/>
            <pc:sldMk cId="3696905318" sldId="291"/>
            <ac:cxnSpMk id="56" creationId="{A60D3A95-6F96-4913-B484-E3C49EEE7F0E}"/>
          </ac:cxnSpMkLst>
        </pc:cxnChg>
        <pc:cxnChg chg="add mod">
          <ac:chgData name="土山 勇人" userId="853d30e55df49f6d" providerId="LiveId" clId="{87E93568-F6CC-42C8-8002-62BD22D1DFC2}" dt="2021-07-14T02:28:28.624" v="1886" actId="1035"/>
          <ac:cxnSpMkLst>
            <pc:docMk/>
            <pc:sldMk cId="3696905318" sldId="291"/>
            <ac:cxnSpMk id="57" creationId="{C0662CDA-9E80-433E-AC8D-AEC60877A0DC}"/>
          </ac:cxnSpMkLst>
        </pc:cxnChg>
      </pc:sldChg>
      <pc:sldChg chg="addSp delSp modSp add mod">
        <pc:chgData name="土山 勇人" userId="853d30e55df49f6d" providerId="LiveId" clId="{87E93568-F6CC-42C8-8002-62BD22D1DFC2}" dt="2021-07-14T02:37:36.620" v="2093" actId="1036"/>
        <pc:sldMkLst>
          <pc:docMk/>
          <pc:sldMk cId="2267224767" sldId="292"/>
        </pc:sldMkLst>
        <pc:spChg chg="add del mod">
          <ac:chgData name="土山 勇人" userId="853d30e55df49f6d" providerId="LiveId" clId="{87E93568-F6CC-42C8-8002-62BD22D1DFC2}" dt="2021-07-14T02:36:05.773" v="2004"/>
          <ac:spMkLst>
            <pc:docMk/>
            <pc:sldMk cId="2267224767" sldId="292"/>
            <ac:spMk id="17" creationId="{9C5DD9D3-45E2-4ED5-A184-40D768A41674}"/>
          </ac:spMkLst>
        </pc:spChg>
        <pc:spChg chg="add del mod">
          <ac:chgData name="土山 勇人" userId="853d30e55df49f6d" providerId="LiveId" clId="{87E93568-F6CC-42C8-8002-62BD22D1DFC2}" dt="2021-07-14T02:36:05.773" v="2004"/>
          <ac:spMkLst>
            <pc:docMk/>
            <pc:sldMk cId="2267224767" sldId="292"/>
            <ac:spMk id="18" creationId="{EFD56EDB-DAE0-41CF-948D-94EAC0DA3334}"/>
          </ac:spMkLst>
        </pc:spChg>
        <pc:spChg chg="add del mod">
          <ac:chgData name="土山 勇人" userId="853d30e55df49f6d" providerId="LiveId" clId="{87E93568-F6CC-42C8-8002-62BD22D1DFC2}" dt="2021-07-14T02:36:05.773" v="2004"/>
          <ac:spMkLst>
            <pc:docMk/>
            <pc:sldMk cId="2267224767" sldId="292"/>
            <ac:spMk id="19" creationId="{365C79BE-2EC4-42C6-9D2B-B5E2798F8449}"/>
          </ac:spMkLst>
        </pc:spChg>
        <pc:spChg chg="add del mod">
          <ac:chgData name="土山 勇人" userId="853d30e55df49f6d" providerId="LiveId" clId="{87E93568-F6CC-42C8-8002-62BD22D1DFC2}" dt="2021-07-14T02:36:05.773" v="2004"/>
          <ac:spMkLst>
            <pc:docMk/>
            <pc:sldMk cId="2267224767" sldId="292"/>
            <ac:spMk id="20" creationId="{E93786CA-5304-48C6-B91E-0D669E526502}"/>
          </ac:spMkLst>
        </pc:spChg>
        <pc:spChg chg="add del mod">
          <ac:chgData name="土山 勇人" userId="853d30e55df49f6d" providerId="LiveId" clId="{87E93568-F6CC-42C8-8002-62BD22D1DFC2}" dt="2021-07-14T02:36:05.773" v="2004"/>
          <ac:spMkLst>
            <pc:docMk/>
            <pc:sldMk cId="2267224767" sldId="292"/>
            <ac:spMk id="21" creationId="{3A275449-5B98-45FB-B5AC-6FBAB18D3C0A}"/>
          </ac:spMkLst>
        </pc:spChg>
        <pc:spChg chg="add del mod">
          <ac:chgData name="土山 勇人" userId="853d30e55df49f6d" providerId="LiveId" clId="{87E93568-F6CC-42C8-8002-62BD22D1DFC2}" dt="2021-07-14T02:36:05.773" v="2004"/>
          <ac:spMkLst>
            <pc:docMk/>
            <pc:sldMk cId="2267224767" sldId="292"/>
            <ac:spMk id="22" creationId="{EF14757C-296E-436B-AB9C-7A236B15737A}"/>
          </ac:spMkLst>
        </pc:spChg>
        <pc:spChg chg="del">
          <ac:chgData name="土山 勇人" userId="853d30e55df49f6d" providerId="LiveId" clId="{87E93568-F6CC-42C8-8002-62BD22D1DFC2}" dt="2021-07-14T02:35:47.408" v="2002" actId="478"/>
          <ac:spMkLst>
            <pc:docMk/>
            <pc:sldMk cId="2267224767" sldId="292"/>
            <ac:spMk id="23" creationId="{63DB7112-6CEE-49C2-A4DE-78FC5EEE534F}"/>
          </ac:spMkLst>
        </pc:spChg>
        <pc:spChg chg="del">
          <ac:chgData name="土山 勇人" userId="853d30e55df49f6d" providerId="LiveId" clId="{87E93568-F6CC-42C8-8002-62BD22D1DFC2}" dt="2021-07-14T02:35:47.408" v="2002" actId="478"/>
          <ac:spMkLst>
            <pc:docMk/>
            <pc:sldMk cId="2267224767" sldId="292"/>
            <ac:spMk id="24" creationId="{AC9EAACD-44F5-4277-80EF-5B01CDBB1E7D}"/>
          </ac:spMkLst>
        </pc:spChg>
        <pc:spChg chg="del">
          <ac:chgData name="土山 勇人" userId="853d30e55df49f6d" providerId="LiveId" clId="{87E93568-F6CC-42C8-8002-62BD22D1DFC2}" dt="2021-07-14T02:35:47.408" v="2002" actId="478"/>
          <ac:spMkLst>
            <pc:docMk/>
            <pc:sldMk cId="2267224767" sldId="292"/>
            <ac:spMk id="25" creationId="{9C1E1FBB-CFF7-4632-8ABA-D2072323977D}"/>
          </ac:spMkLst>
        </pc:spChg>
        <pc:spChg chg="del">
          <ac:chgData name="土山 勇人" userId="853d30e55df49f6d" providerId="LiveId" clId="{87E93568-F6CC-42C8-8002-62BD22D1DFC2}" dt="2021-07-14T02:35:47.408" v="2002" actId="478"/>
          <ac:spMkLst>
            <pc:docMk/>
            <pc:sldMk cId="2267224767" sldId="292"/>
            <ac:spMk id="26" creationId="{2F0B0C1D-BCAC-47D7-9B98-581E3565528E}"/>
          </ac:spMkLst>
        </pc:spChg>
        <pc:spChg chg="del">
          <ac:chgData name="土山 勇人" userId="853d30e55df49f6d" providerId="LiveId" clId="{87E93568-F6CC-42C8-8002-62BD22D1DFC2}" dt="2021-07-14T02:35:47.408" v="2002" actId="478"/>
          <ac:spMkLst>
            <pc:docMk/>
            <pc:sldMk cId="2267224767" sldId="292"/>
            <ac:spMk id="27" creationId="{A6A40BE4-C727-47BC-BE14-7C3323715B34}"/>
          </ac:spMkLst>
        </pc:spChg>
        <pc:spChg chg="del">
          <ac:chgData name="土山 勇人" userId="853d30e55df49f6d" providerId="LiveId" clId="{87E93568-F6CC-42C8-8002-62BD22D1DFC2}" dt="2021-07-14T02:35:47.408" v="2002" actId="478"/>
          <ac:spMkLst>
            <pc:docMk/>
            <pc:sldMk cId="2267224767" sldId="292"/>
            <ac:spMk id="28" creationId="{DC6EF868-57FF-4AAC-8BEE-A46F9D1741B0}"/>
          </ac:spMkLst>
        </pc:spChg>
        <pc:spChg chg="add del mod">
          <ac:chgData name="土山 勇人" userId="853d30e55df49f6d" providerId="LiveId" clId="{87E93568-F6CC-42C8-8002-62BD22D1DFC2}" dt="2021-07-14T02:36:05.773" v="2004"/>
          <ac:spMkLst>
            <pc:docMk/>
            <pc:sldMk cId="2267224767" sldId="292"/>
            <ac:spMk id="29" creationId="{1419F418-29E6-4D55-8FA9-B6D835C5FF3A}"/>
          </ac:spMkLst>
        </pc:spChg>
        <pc:spChg chg="add del mod">
          <ac:chgData name="土山 勇人" userId="853d30e55df49f6d" providerId="LiveId" clId="{87E93568-F6CC-42C8-8002-62BD22D1DFC2}" dt="2021-07-14T02:36:05.773" v="2004"/>
          <ac:spMkLst>
            <pc:docMk/>
            <pc:sldMk cId="2267224767" sldId="292"/>
            <ac:spMk id="30" creationId="{9D3D7D6D-5036-4E27-A393-F7CCEC4EFD9E}"/>
          </ac:spMkLst>
        </pc:spChg>
        <pc:spChg chg="add del mod">
          <ac:chgData name="土山 勇人" userId="853d30e55df49f6d" providerId="LiveId" clId="{87E93568-F6CC-42C8-8002-62BD22D1DFC2}" dt="2021-07-14T02:36:05.773" v="2004"/>
          <ac:spMkLst>
            <pc:docMk/>
            <pc:sldMk cId="2267224767" sldId="292"/>
            <ac:spMk id="31" creationId="{3FA2744F-86C4-4C9B-837A-1EC5CEFC7741}"/>
          </ac:spMkLst>
        </pc:spChg>
        <pc:spChg chg="del">
          <ac:chgData name="土山 勇人" userId="853d30e55df49f6d" providerId="LiveId" clId="{87E93568-F6CC-42C8-8002-62BD22D1DFC2}" dt="2021-07-14T02:35:47.408" v="2002" actId="478"/>
          <ac:spMkLst>
            <pc:docMk/>
            <pc:sldMk cId="2267224767" sldId="292"/>
            <ac:spMk id="32" creationId="{79835487-8DC7-4848-9E18-2D583B912324}"/>
          </ac:spMkLst>
        </pc:spChg>
        <pc:spChg chg="add del mod">
          <ac:chgData name="土山 勇人" userId="853d30e55df49f6d" providerId="LiveId" clId="{87E93568-F6CC-42C8-8002-62BD22D1DFC2}" dt="2021-07-14T02:36:05.773" v="2004"/>
          <ac:spMkLst>
            <pc:docMk/>
            <pc:sldMk cId="2267224767" sldId="292"/>
            <ac:spMk id="33" creationId="{6F520157-33F9-45E4-96A9-9AEEF495356E}"/>
          </ac:spMkLst>
        </pc:spChg>
        <pc:spChg chg="add del mod">
          <ac:chgData name="土山 勇人" userId="853d30e55df49f6d" providerId="LiveId" clId="{87E93568-F6CC-42C8-8002-62BD22D1DFC2}" dt="2021-07-14T02:36:05.773" v="2004"/>
          <ac:spMkLst>
            <pc:docMk/>
            <pc:sldMk cId="2267224767" sldId="292"/>
            <ac:spMk id="34" creationId="{80A1B40F-92A5-4915-93EF-4EF9018BA892}"/>
          </ac:spMkLst>
        </pc:spChg>
        <pc:spChg chg="add del mod">
          <ac:chgData name="土山 勇人" userId="853d30e55df49f6d" providerId="LiveId" clId="{87E93568-F6CC-42C8-8002-62BD22D1DFC2}" dt="2021-07-14T02:36:05.773" v="2004"/>
          <ac:spMkLst>
            <pc:docMk/>
            <pc:sldMk cId="2267224767" sldId="292"/>
            <ac:spMk id="35" creationId="{7521F456-37D5-4003-87A0-574FCBBD8DCC}"/>
          </ac:spMkLst>
        </pc:spChg>
        <pc:spChg chg="add mod">
          <ac:chgData name="土山 勇人" userId="853d30e55df49f6d" providerId="LiveId" clId="{87E93568-F6CC-42C8-8002-62BD22D1DFC2}" dt="2021-07-14T02:37:36.620" v="2093" actId="1036"/>
          <ac:spMkLst>
            <pc:docMk/>
            <pc:sldMk cId="2267224767" sldId="292"/>
            <ac:spMk id="36" creationId="{0C34F4EE-A022-42B0-A52C-9EB2B1CFAEB6}"/>
          </ac:spMkLst>
        </pc:spChg>
        <pc:spChg chg="add mod">
          <ac:chgData name="土山 勇人" userId="853d30e55df49f6d" providerId="LiveId" clId="{87E93568-F6CC-42C8-8002-62BD22D1DFC2}" dt="2021-07-14T02:37:36.620" v="2093" actId="1036"/>
          <ac:spMkLst>
            <pc:docMk/>
            <pc:sldMk cId="2267224767" sldId="292"/>
            <ac:spMk id="37" creationId="{A314B4DF-28E6-4803-8898-319661B3C8A8}"/>
          </ac:spMkLst>
        </pc:spChg>
        <pc:spChg chg="add mod">
          <ac:chgData name="土山 勇人" userId="853d30e55df49f6d" providerId="LiveId" clId="{87E93568-F6CC-42C8-8002-62BD22D1DFC2}" dt="2021-07-14T02:37:36.620" v="2093" actId="1036"/>
          <ac:spMkLst>
            <pc:docMk/>
            <pc:sldMk cId="2267224767" sldId="292"/>
            <ac:spMk id="38" creationId="{A8D76CA2-CB8E-4036-85E4-9BCCD3B53862}"/>
          </ac:spMkLst>
        </pc:spChg>
        <pc:spChg chg="add mod">
          <ac:chgData name="土山 勇人" userId="853d30e55df49f6d" providerId="LiveId" clId="{87E93568-F6CC-42C8-8002-62BD22D1DFC2}" dt="2021-07-14T02:37:36.620" v="2093" actId="1036"/>
          <ac:spMkLst>
            <pc:docMk/>
            <pc:sldMk cId="2267224767" sldId="292"/>
            <ac:spMk id="39" creationId="{1FBA0B31-182F-4048-AF38-9B659578E7BB}"/>
          </ac:spMkLst>
        </pc:spChg>
        <pc:spChg chg="add mod">
          <ac:chgData name="土山 勇人" userId="853d30e55df49f6d" providerId="LiveId" clId="{87E93568-F6CC-42C8-8002-62BD22D1DFC2}" dt="2021-07-14T02:37:36.620" v="2093" actId="1036"/>
          <ac:spMkLst>
            <pc:docMk/>
            <pc:sldMk cId="2267224767" sldId="292"/>
            <ac:spMk id="40" creationId="{479B91E1-0CA8-4849-A517-F04C2D4E48B3}"/>
          </ac:spMkLst>
        </pc:spChg>
        <pc:spChg chg="add mod">
          <ac:chgData name="土山 勇人" userId="853d30e55df49f6d" providerId="LiveId" clId="{87E93568-F6CC-42C8-8002-62BD22D1DFC2}" dt="2021-07-14T02:37:36.620" v="2093" actId="1036"/>
          <ac:spMkLst>
            <pc:docMk/>
            <pc:sldMk cId="2267224767" sldId="292"/>
            <ac:spMk id="41" creationId="{55E53D5B-23FE-4890-813C-049333856D00}"/>
          </ac:spMkLst>
        </pc:spChg>
        <pc:spChg chg="add mod">
          <ac:chgData name="土山 勇人" userId="853d30e55df49f6d" providerId="LiveId" clId="{87E93568-F6CC-42C8-8002-62BD22D1DFC2}" dt="2021-07-14T02:37:36.620" v="2093" actId="1036"/>
          <ac:spMkLst>
            <pc:docMk/>
            <pc:sldMk cId="2267224767" sldId="292"/>
            <ac:spMk id="42" creationId="{68C81823-6423-42D5-820A-71BDD20D1914}"/>
          </ac:spMkLst>
        </pc:spChg>
        <pc:spChg chg="add mod">
          <ac:chgData name="土山 勇人" userId="853d30e55df49f6d" providerId="LiveId" clId="{87E93568-F6CC-42C8-8002-62BD22D1DFC2}" dt="2021-07-14T02:37:36.620" v="2093" actId="1036"/>
          <ac:spMkLst>
            <pc:docMk/>
            <pc:sldMk cId="2267224767" sldId="292"/>
            <ac:spMk id="43" creationId="{68F2564E-B947-4E8B-B69F-A9BFDF16AB91}"/>
          </ac:spMkLst>
        </pc:spChg>
        <pc:spChg chg="add mod">
          <ac:chgData name="土山 勇人" userId="853d30e55df49f6d" providerId="LiveId" clId="{87E93568-F6CC-42C8-8002-62BD22D1DFC2}" dt="2021-07-14T02:37:36.620" v="2093" actId="1036"/>
          <ac:spMkLst>
            <pc:docMk/>
            <pc:sldMk cId="2267224767" sldId="292"/>
            <ac:spMk id="44" creationId="{EB1FACB6-2DE6-434E-8E38-C8133E5188EE}"/>
          </ac:spMkLst>
        </pc:spChg>
        <pc:spChg chg="mod">
          <ac:chgData name="土山 勇人" userId="853d30e55df49f6d" providerId="LiveId" clId="{87E93568-F6CC-42C8-8002-62BD22D1DFC2}" dt="2021-07-14T02:35:36.167" v="1960" actId="20577"/>
          <ac:spMkLst>
            <pc:docMk/>
            <pc:sldMk cId="2267224767" sldId="292"/>
            <ac:spMk id="45" creationId="{C90C462B-CFCE-4D2B-B446-A7E0F6B64195}"/>
          </ac:spMkLst>
        </pc:spChg>
        <pc:spChg chg="mod">
          <ac:chgData name="土山 勇人" userId="853d30e55df49f6d" providerId="LiveId" clId="{87E93568-F6CC-42C8-8002-62BD22D1DFC2}" dt="2021-07-14T02:35:42.991" v="2001" actId="20577"/>
          <ac:spMkLst>
            <pc:docMk/>
            <pc:sldMk cId="2267224767" sldId="292"/>
            <ac:spMk id="46" creationId="{D3E94A63-0315-48F5-A8FD-B6A4C4C5F2AE}"/>
          </ac:spMkLst>
        </pc:spChg>
        <pc:spChg chg="add mod">
          <ac:chgData name="土山 勇人" userId="853d30e55df49f6d" providerId="LiveId" clId="{87E93568-F6CC-42C8-8002-62BD22D1DFC2}" dt="2021-07-14T02:37:36.620" v="2093" actId="1036"/>
          <ac:spMkLst>
            <pc:docMk/>
            <pc:sldMk cId="2267224767" sldId="292"/>
            <ac:spMk id="47" creationId="{57F74EBD-41FD-4332-B786-7EA6805FC821}"/>
          </ac:spMkLst>
        </pc:spChg>
        <pc:spChg chg="add mod">
          <ac:chgData name="土山 勇人" userId="853d30e55df49f6d" providerId="LiveId" clId="{87E93568-F6CC-42C8-8002-62BD22D1DFC2}" dt="2021-07-14T02:37:36.620" v="2093" actId="1036"/>
          <ac:spMkLst>
            <pc:docMk/>
            <pc:sldMk cId="2267224767" sldId="292"/>
            <ac:spMk id="48" creationId="{65D61D43-8856-4F43-BF4C-2E9BAB5A78A3}"/>
          </ac:spMkLst>
        </pc:spChg>
        <pc:spChg chg="add mod">
          <ac:chgData name="土山 勇人" userId="853d30e55df49f6d" providerId="LiveId" clId="{87E93568-F6CC-42C8-8002-62BD22D1DFC2}" dt="2021-07-14T02:37:36.620" v="2093" actId="1036"/>
          <ac:spMkLst>
            <pc:docMk/>
            <pc:sldMk cId="2267224767" sldId="292"/>
            <ac:spMk id="49" creationId="{D75F0D07-A943-4619-B9B9-0C12C6828AEB}"/>
          </ac:spMkLst>
        </pc:spChg>
      </pc:sldChg>
      <pc:sldChg chg="add del">
        <pc:chgData name="土山 勇人" userId="853d30e55df49f6d" providerId="LiveId" clId="{87E93568-F6CC-42C8-8002-62BD22D1DFC2}" dt="2021-07-14T02:39:07.742" v="2127" actId="47"/>
        <pc:sldMkLst>
          <pc:docMk/>
          <pc:sldMk cId="3700741878" sldId="293"/>
        </pc:sldMkLst>
      </pc:sldChg>
      <pc:sldChg chg="addSp delSp modSp add mod ord">
        <pc:chgData name="土山 勇人" userId="853d30e55df49f6d" providerId="LiveId" clId="{87E93568-F6CC-42C8-8002-62BD22D1DFC2}" dt="2021-07-14T02:38:59.475" v="2125" actId="1037"/>
        <pc:sldMkLst>
          <pc:docMk/>
          <pc:sldMk cId="3941215879" sldId="294"/>
        </pc:sldMkLst>
        <pc:spChg chg="add del mod">
          <ac:chgData name="土山 勇人" userId="853d30e55df49f6d" providerId="LiveId" clId="{87E93568-F6CC-42C8-8002-62BD22D1DFC2}" dt="2021-07-14T02:38:07.279" v="2098"/>
          <ac:spMkLst>
            <pc:docMk/>
            <pc:sldMk cId="3941215879" sldId="294"/>
            <ac:spMk id="22" creationId="{3FF0B830-7429-4125-8791-E99224AE722A}"/>
          </ac:spMkLst>
        </pc:spChg>
        <pc:spChg chg="add del mod">
          <ac:chgData name="土山 勇人" userId="853d30e55df49f6d" providerId="LiveId" clId="{87E93568-F6CC-42C8-8002-62BD22D1DFC2}" dt="2021-07-14T02:38:07.279" v="2098"/>
          <ac:spMkLst>
            <pc:docMk/>
            <pc:sldMk cId="3941215879" sldId="294"/>
            <ac:spMk id="23" creationId="{90682232-721F-4089-AC7F-69E5A7E16746}"/>
          </ac:spMkLst>
        </pc:spChg>
        <pc:spChg chg="add mod">
          <ac:chgData name="土山 勇人" userId="853d30e55df49f6d" providerId="LiveId" clId="{87E93568-F6CC-42C8-8002-62BD22D1DFC2}" dt="2021-07-14T02:38:18.019" v="2103" actId="14100"/>
          <ac:spMkLst>
            <pc:docMk/>
            <pc:sldMk cId="3941215879" sldId="294"/>
            <ac:spMk id="24" creationId="{5ECD341F-E359-4BEF-ADA1-7C554D4ABF0C}"/>
          </ac:spMkLst>
        </pc:spChg>
        <pc:spChg chg="add mod">
          <ac:chgData name="土山 勇人" userId="853d30e55df49f6d" providerId="LiveId" clId="{87E93568-F6CC-42C8-8002-62BD22D1DFC2}" dt="2021-07-14T02:38:20.124" v="2104" actId="1076"/>
          <ac:spMkLst>
            <pc:docMk/>
            <pc:sldMk cId="3941215879" sldId="294"/>
            <ac:spMk id="25" creationId="{8A57012A-8ED8-4915-92ED-F3E9BC2CC415}"/>
          </ac:spMkLst>
        </pc:spChg>
        <pc:spChg chg="mod">
          <ac:chgData name="土山 勇人" userId="853d30e55df49f6d" providerId="LiveId" clId="{87E93568-F6CC-42C8-8002-62BD22D1DFC2}" dt="2021-07-14T02:38:59.475" v="2125" actId="1037"/>
          <ac:spMkLst>
            <pc:docMk/>
            <pc:sldMk cId="3941215879" sldId="294"/>
            <ac:spMk id="37" creationId="{A314B4DF-28E6-4803-8898-319661B3C8A8}"/>
          </ac:spMkLst>
        </pc:spChg>
        <pc:spChg chg="mod">
          <ac:chgData name="土山 勇人" userId="853d30e55df49f6d" providerId="LiveId" clId="{87E93568-F6CC-42C8-8002-62BD22D1DFC2}" dt="2021-07-14T02:38:59.475" v="2125" actId="1037"/>
          <ac:spMkLst>
            <pc:docMk/>
            <pc:sldMk cId="3941215879" sldId="294"/>
            <ac:spMk id="39" creationId="{1FBA0B31-182F-4048-AF38-9B659578E7BB}"/>
          </ac:spMkLst>
        </pc:spChg>
        <pc:spChg chg="del">
          <ac:chgData name="土山 勇人" userId="853d30e55df49f6d" providerId="LiveId" clId="{87E93568-F6CC-42C8-8002-62BD22D1DFC2}" dt="2021-07-14T02:38:01.039" v="2096" actId="478"/>
          <ac:spMkLst>
            <pc:docMk/>
            <pc:sldMk cId="3941215879" sldId="294"/>
            <ac:spMk id="40" creationId="{479B91E1-0CA8-4849-A517-F04C2D4E48B3}"/>
          </ac:spMkLst>
        </pc:spChg>
        <pc:spChg chg="del">
          <ac:chgData name="土山 勇人" userId="853d30e55df49f6d" providerId="LiveId" clId="{87E93568-F6CC-42C8-8002-62BD22D1DFC2}" dt="2021-07-14T02:38:01.039" v="2096" actId="478"/>
          <ac:spMkLst>
            <pc:docMk/>
            <pc:sldMk cId="3941215879" sldId="294"/>
            <ac:spMk id="41" creationId="{55E53D5B-23FE-4890-813C-049333856D00}"/>
          </ac:spMkLst>
        </pc:spChg>
        <pc:spChg chg="del">
          <ac:chgData name="土山 勇人" userId="853d30e55df49f6d" providerId="LiveId" clId="{87E93568-F6CC-42C8-8002-62BD22D1DFC2}" dt="2021-07-14T02:38:01.039" v="2096" actId="478"/>
          <ac:spMkLst>
            <pc:docMk/>
            <pc:sldMk cId="3941215879" sldId="294"/>
            <ac:spMk id="42" creationId="{68C81823-6423-42D5-820A-71BDD20D1914}"/>
          </ac:spMkLst>
        </pc:spChg>
        <pc:spChg chg="del">
          <ac:chgData name="土山 勇人" userId="853d30e55df49f6d" providerId="LiveId" clId="{87E93568-F6CC-42C8-8002-62BD22D1DFC2}" dt="2021-07-14T02:38:01.039" v="2096" actId="478"/>
          <ac:spMkLst>
            <pc:docMk/>
            <pc:sldMk cId="3941215879" sldId="294"/>
            <ac:spMk id="43" creationId="{68F2564E-B947-4E8B-B69F-A9BFDF16AB91}"/>
          </ac:spMkLst>
        </pc:spChg>
        <pc:spChg chg="del">
          <ac:chgData name="土山 勇人" userId="853d30e55df49f6d" providerId="LiveId" clId="{87E93568-F6CC-42C8-8002-62BD22D1DFC2}" dt="2021-07-14T02:38:55.887" v="2107" actId="478"/>
          <ac:spMkLst>
            <pc:docMk/>
            <pc:sldMk cId="3941215879" sldId="294"/>
            <ac:spMk id="44" creationId="{EB1FACB6-2DE6-434E-8E38-C8133E5188EE}"/>
          </ac:spMkLst>
        </pc:spChg>
        <pc:spChg chg="del">
          <ac:chgData name="土山 勇人" userId="853d30e55df49f6d" providerId="LiveId" clId="{87E93568-F6CC-42C8-8002-62BD22D1DFC2}" dt="2021-07-14T02:38:01.039" v="2096" actId="478"/>
          <ac:spMkLst>
            <pc:docMk/>
            <pc:sldMk cId="3941215879" sldId="294"/>
            <ac:spMk id="47" creationId="{57F74EBD-41FD-4332-B786-7EA6805FC821}"/>
          </ac:spMkLst>
        </pc:spChg>
        <pc:spChg chg="del">
          <ac:chgData name="土山 勇人" userId="853d30e55df49f6d" providerId="LiveId" clId="{87E93568-F6CC-42C8-8002-62BD22D1DFC2}" dt="2021-07-14T02:38:55.887" v="2107" actId="478"/>
          <ac:spMkLst>
            <pc:docMk/>
            <pc:sldMk cId="3941215879" sldId="294"/>
            <ac:spMk id="48" creationId="{65D61D43-8856-4F43-BF4C-2E9BAB5A78A3}"/>
          </ac:spMkLst>
        </pc:spChg>
        <pc:spChg chg="del">
          <ac:chgData name="土山 勇人" userId="853d30e55df49f6d" providerId="LiveId" clId="{87E93568-F6CC-42C8-8002-62BD22D1DFC2}" dt="2021-07-14T02:38:01.039" v="2096" actId="478"/>
          <ac:spMkLst>
            <pc:docMk/>
            <pc:sldMk cId="3941215879" sldId="294"/>
            <ac:spMk id="49" creationId="{D75F0D07-A943-4619-B9B9-0C12C6828AEB}"/>
          </ac:spMkLst>
        </pc:spChg>
      </pc:sldChg>
      <pc:sldChg chg="addSp delSp modSp add mod">
        <pc:chgData name="土山 勇人" userId="853d30e55df49f6d" providerId="LiveId" clId="{87E93568-F6CC-42C8-8002-62BD22D1DFC2}" dt="2021-07-14T02:41:38.415" v="2162" actId="1076"/>
        <pc:sldMkLst>
          <pc:docMk/>
          <pc:sldMk cId="2936448318" sldId="295"/>
        </pc:sldMkLst>
        <pc:spChg chg="add mod">
          <ac:chgData name="土山 勇人" userId="853d30e55df49f6d" providerId="LiveId" clId="{87E93568-F6CC-42C8-8002-62BD22D1DFC2}" dt="2021-07-14T02:40:58.280" v="2158" actId="14100"/>
          <ac:spMkLst>
            <pc:docMk/>
            <pc:sldMk cId="2936448318" sldId="295"/>
            <ac:spMk id="16" creationId="{D2D94C05-7620-4809-92F6-A44F30266618}"/>
          </ac:spMkLst>
        </pc:spChg>
        <pc:spChg chg="add mod">
          <ac:chgData name="土山 勇人" userId="853d30e55df49f6d" providerId="LiveId" clId="{87E93568-F6CC-42C8-8002-62BD22D1DFC2}" dt="2021-07-14T02:41:38.415" v="2162" actId="1076"/>
          <ac:spMkLst>
            <pc:docMk/>
            <pc:sldMk cId="2936448318" sldId="295"/>
            <ac:spMk id="17" creationId="{6471347E-F497-458F-8B6A-B6FF1F876708}"/>
          </ac:spMkLst>
        </pc:spChg>
        <pc:spChg chg="del">
          <ac:chgData name="土山 勇人" userId="853d30e55df49f6d" providerId="LiveId" clId="{87E93568-F6CC-42C8-8002-62BD22D1DFC2}" dt="2021-07-14T02:39:15.320" v="2128" actId="478"/>
          <ac:spMkLst>
            <pc:docMk/>
            <pc:sldMk cId="2936448318" sldId="295"/>
            <ac:spMk id="24" creationId="{5ECD341F-E359-4BEF-ADA1-7C554D4ABF0C}"/>
          </ac:spMkLst>
        </pc:spChg>
        <pc:spChg chg="del">
          <ac:chgData name="土山 勇人" userId="853d30e55df49f6d" providerId="LiveId" clId="{87E93568-F6CC-42C8-8002-62BD22D1DFC2}" dt="2021-07-14T02:39:16.838" v="2129" actId="478"/>
          <ac:spMkLst>
            <pc:docMk/>
            <pc:sldMk cId="2936448318" sldId="295"/>
            <ac:spMk id="25" creationId="{8A57012A-8ED8-4915-92ED-F3E9BC2CC415}"/>
          </ac:spMkLst>
        </pc:spChg>
        <pc:spChg chg="mod">
          <ac:chgData name="土山 勇人" userId="853d30e55df49f6d" providerId="LiveId" clId="{87E93568-F6CC-42C8-8002-62BD22D1DFC2}" dt="2021-07-14T02:40:24.258" v="2155" actId="14100"/>
          <ac:spMkLst>
            <pc:docMk/>
            <pc:sldMk cId="2936448318" sldId="295"/>
            <ac:spMk id="36" creationId="{0C34F4EE-A022-42B0-A52C-9EB2B1CFAEB6}"/>
          </ac:spMkLst>
        </pc:spChg>
        <pc:spChg chg="mod">
          <ac:chgData name="土山 勇人" userId="853d30e55df49f6d" providerId="LiveId" clId="{87E93568-F6CC-42C8-8002-62BD22D1DFC2}" dt="2021-07-14T02:41:14.473" v="2160" actId="1076"/>
          <ac:spMkLst>
            <pc:docMk/>
            <pc:sldMk cId="2936448318" sldId="295"/>
            <ac:spMk id="38" creationId="{A8D76CA2-CB8E-4036-85E4-9BCCD3B53862}"/>
          </ac:spMkLst>
        </pc:spChg>
        <pc:spChg chg="mod">
          <ac:chgData name="土山 勇人" userId="853d30e55df49f6d" providerId="LiveId" clId="{87E93568-F6CC-42C8-8002-62BD22D1DFC2}" dt="2021-07-14T02:41:14.473" v="2160" actId="1076"/>
          <ac:spMkLst>
            <pc:docMk/>
            <pc:sldMk cId="2936448318" sldId="295"/>
            <ac:spMk id="39" creationId="{1FBA0B31-182F-4048-AF38-9B659578E7BB}"/>
          </ac:spMkLst>
        </pc:spChg>
      </pc:sldChg>
      <pc:sldMasterChg chg="modSldLayout">
        <pc:chgData name="土山 勇人" userId="853d30e55df49f6d" providerId="LiveId" clId="{87E93568-F6CC-42C8-8002-62BD22D1DFC2}" dt="2021-07-14T01:08:02.910" v="42" actId="207"/>
        <pc:sldMasterMkLst>
          <pc:docMk/>
          <pc:sldMasterMk cId="2247444930" sldId="2147483672"/>
        </pc:sldMasterMkLst>
        <pc:sldLayoutChg chg="delSp modSp mod">
          <pc:chgData name="土山 勇人" userId="853d30e55df49f6d" providerId="LiveId" clId="{87E93568-F6CC-42C8-8002-62BD22D1DFC2}" dt="2021-07-14T00:59:05.053" v="8" actId="478"/>
          <pc:sldLayoutMkLst>
            <pc:docMk/>
            <pc:sldMasterMk cId="2247444930" sldId="2147483672"/>
            <pc:sldLayoutMk cId="216946810" sldId="2147483673"/>
          </pc:sldLayoutMkLst>
          <pc:spChg chg="del">
            <ac:chgData name="土山 勇人" userId="853d30e55df49f6d" providerId="LiveId" clId="{87E93568-F6CC-42C8-8002-62BD22D1DFC2}" dt="2021-07-14T00:58:14.173" v="4" actId="478"/>
            <ac:spMkLst>
              <pc:docMk/>
              <pc:sldMasterMk cId="2247444930" sldId="2147483672"/>
              <pc:sldLayoutMk cId="216946810" sldId="2147483673"/>
              <ac:spMk id="3" creationId="{00000000-0000-0000-0000-000000000000}"/>
            </ac:spMkLst>
          </pc:spChg>
          <pc:spChg chg="del mod">
            <ac:chgData name="土山 勇人" userId="853d30e55df49f6d" providerId="LiveId" clId="{87E93568-F6CC-42C8-8002-62BD22D1DFC2}" dt="2021-07-14T00:59:05.053" v="8" actId="478"/>
            <ac:spMkLst>
              <pc:docMk/>
              <pc:sldMasterMk cId="2247444930" sldId="2147483672"/>
              <pc:sldLayoutMk cId="216946810" sldId="2147483673"/>
              <ac:spMk id="7" creationId="{00000000-0000-0000-0000-000000000000}"/>
            </ac:spMkLst>
          </pc:spChg>
          <pc:spChg chg="del">
            <ac:chgData name="土山 勇人" userId="853d30e55df49f6d" providerId="LiveId" clId="{87E93568-F6CC-42C8-8002-62BD22D1DFC2}" dt="2021-07-14T00:58:14.173" v="4" actId="478"/>
            <ac:spMkLst>
              <pc:docMk/>
              <pc:sldMasterMk cId="2247444930" sldId="2147483672"/>
              <pc:sldLayoutMk cId="216946810" sldId="2147483673"/>
              <ac:spMk id="13" creationId="{00000000-0000-0000-0000-000000000000}"/>
            </ac:spMkLst>
          </pc:spChg>
        </pc:sldLayoutChg>
        <pc:sldLayoutChg chg="delSp mod">
          <pc:chgData name="土山 勇人" userId="853d30e55df49f6d" providerId="LiveId" clId="{87E93568-F6CC-42C8-8002-62BD22D1DFC2}" dt="2021-07-14T01:04:58.755" v="41" actId="478"/>
          <pc:sldLayoutMkLst>
            <pc:docMk/>
            <pc:sldMasterMk cId="2247444930" sldId="2147483672"/>
            <pc:sldLayoutMk cId="1121928502" sldId="2147483674"/>
          </pc:sldLayoutMkLst>
          <pc:spChg chg="del">
            <ac:chgData name="土山 勇人" userId="853d30e55df49f6d" providerId="LiveId" clId="{87E93568-F6CC-42C8-8002-62BD22D1DFC2}" dt="2021-07-14T00:59:32.793" v="12" actId="478"/>
            <ac:spMkLst>
              <pc:docMk/>
              <pc:sldMasterMk cId="2247444930" sldId="2147483672"/>
              <pc:sldLayoutMk cId="1121928502" sldId="2147483674"/>
              <ac:spMk id="2" creationId="{00000000-0000-0000-0000-000000000000}"/>
            </ac:spMkLst>
          </pc:spChg>
          <pc:spChg chg="del">
            <ac:chgData name="土山 勇人" userId="853d30e55df49f6d" providerId="LiveId" clId="{87E93568-F6CC-42C8-8002-62BD22D1DFC2}" dt="2021-07-14T00:59:29.116" v="10" actId="478"/>
            <ac:spMkLst>
              <pc:docMk/>
              <pc:sldMasterMk cId="2247444930" sldId="2147483672"/>
              <pc:sldLayoutMk cId="1121928502" sldId="2147483674"/>
              <ac:spMk id="3" creationId="{00000000-0000-0000-0000-000000000000}"/>
            </ac:spMkLst>
          </pc:spChg>
          <pc:spChg chg="del">
            <ac:chgData name="土山 勇人" userId="853d30e55df49f6d" providerId="LiveId" clId="{87E93568-F6CC-42C8-8002-62BD22D1DFC2}" dt="2021-07-14T00:59:30.838" v="11" actId="478"/>
            <ac:spMkLst>
              <pc:docMk/>
              <pc:sldMasterMk cId="2247444930" sldId="2147483672"/>
              <pc:sldLayoutMk cId="1121928502" sldId="2147483674"/>
              <ac:spMk id="8" creationId="{00000000-0000-0000-0000-000000000000}"/>
            </ac:spMkLst>
          </pc:spChg>
          <pc:spChg chg="del">
            <ac:chgData name="土山 勇人" userId="853d30e55df49f6d" providerId="LiveId" clId="{87E93568-F6CC-42C8-8002-62BD22D1DFC2}" dt="2021-07-14T00:59:29.116" v="10" actId="478"/>
            <ac:spMkLst>
              <pc:docMk/>
              <pc:sldMasterMk cId="2247444930" sldId="2147483672"/>
              <pc:sldLayoutMk cId="1121928502" sldId="2147483674"/>
              <ac:spMk id="11" creationId="{00000000-0000-0000-0000-000000000000}"/>
            </ac:spMkLst>
          </pc:spChg>
          <pc:spChg chg="del">
            <ac:chgData name="土山 勇人" userId="853d30e55df49f6d" providerId="LiveId" clId="{87E93568-F6CC-42C8-8002-62BD22D1DFC2}" dt="2021-07-14T00:59:29.116" v="10" actId="478"/>
            <ac:spMkLst>
              <pc:docMk/>
              <pc:sldMasterMk cId="2247444930" sldId="2147483672"/>
              <pc:sldLayoutMk cId="1121928502" sldId="2147483674"/>
              <ac:spMk id="15" creationId="{00000000-0000-0000-0000-000000000000}"/>
            </ac:spMkLst>
          </pc:spChg>
          <pc:spChg chg="del">
            <ac:chgData name="土山 勇人" userId="853d30e55df49f6d" providerId="LiveId" clId="{87E93568-F6CC-42C8-8002-62BD22D1DFC2}" dt="2021-07-14T00:59:24.638" v="9" actId="478"/>
            <ac:spMkLst>
              <pc:docMk/>
              <pc:sldMasterMk cId="2247444930" sldId="2147483672"/>
              <pc:sldLayoutMk cId="1121928502" sldId="2147483674"/>
              <ac:spMk id="17" creationId="{00000000-0000-0000-0000-000000000000}"/>
            </ac:spMkLst>
          </pc:spChg>
          <pc:cxnChg chg="del">
            <ac:chgData name="土山 勇人" userId="853d30e55df49f6d" providerId="LiveId" clId="{87E93568-F6CC-42C8-8002-62BD22D1DFC2}" dt="2021-07-14T01:04:58.755" v="41" actId="478"/>
            <ac:cxnSpMkLst>
              <pc:docMk/>
              <pc:sldMasterMk cId="2247444930" sldId="2147483672"/>
              <pc:sldLayoutMk cId="1121928502" sldId="2147483674"/>
              <ac:cxnSpMk id="28" creationId="{00000000-0000-0000-0000-000000000000}"/>
            </ac:cxnSpMkLst>
          </pc:cxnChg>
        </pc:sldLayoutChg>
        <pc:sldLayoutChg chg="delSp modSp mod">
          <pc:chgData name="土山 勇人" userId="853d30e55df49f6d" providerId="LiveId" clId="{87E93568-F6CC-42C8-8002-62BD22D1DFC2}" dt="2021-07-14T01:08:02.910" v="42" actId="207"/>
          <pc:sldLayoutMkLst>
            <pc:docMk/>
            <pc:sldMasterMk cId="2247444930" sldId="2147483672"/>
            <pc:sldLayoutMk cId="3128124434" sldId="2147483684"/>
          </pc:sldLayoutMkLst>
          <pc:spChg chg="mod">
            <ac:chgData name="土山 勇人" userId="853d30e55df49f6d" providerId="LiveId" clId="{87E93568-F6CC-42C8-8002-62BD22D1DFC2}" dt="2021-07-14T01:08:02.910" v="42" actId="207"/>
            <ac:spMkLst>
              <pc:docMk/>
              <pc:sldMasterMk cId="2247444930" sldId="2147483672"/>
              <pc:sldLayoutMk cId="3128124434" sldId="2147483684"/>
              <ac:spMk id="8" creationId="{00000000-0000-0000-0000-000000000000}"/>
            </ac:spMkLst>
          </pc:spChg>
          <pc:cxnChg chg="del">
            <ac:chgData name="土山 勇人" userId="853d30e55df49f6d" providerId="LiveId" clId="{87E93568-F6CC-42C8-8002-62BD22D1DFC2}" dt="2021-07-14T01:04:45.860" v="40" actId="478"/>
            <ac:cxnSpMkLst>
              <pc:docMk/>
              <pc:sldMasterMk cId="2247444930" sldId="2147483672"/>
              <pc:sldLayoutMk cId="3128124434" sldId="2147483684"/>
              <ac:cxnSpMk id="5" creationId="{00000000-0000-0000-0000-000000000000}"/>
            </ac:cxnSpMkLst>
          </pc:cxn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FA8F38E5-20E9-4F69-8695-7A5A9AE34CA3}" type="datetimeFigureOut">
              <a:rPr kumimoji="1" lang="ja-JP" altLang="en-US" smtClean="0"/>
              <a:t>2021/7/28</a:t>
            </a:fld>
            <a:endParaRPr kumimoji="1" lang="ja-JP" altLang="en-US"/>
          </a:p>
        </p:txBody>
      </p:sp>
      <p:sp>
        <p:nvSpPr>
          <p:cNvPr id="4"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0AC1C2-8C81-4A2B-96EB-1F3AD010ABBB}" type="slidenum">
              <a:rPr kumimoji="1" lang="ja-JP" altLang="en-US" smtClean="0"/>
              <a:t>‹#›</a:t>
            </a:fld>
            <a:endParaRPr kumimoji="1" lang="ja-JP" altLang="en-US"/>
          </a:p>
        </p:txBody>
      </p:sp>
    </p:spTree>
    <p:extLst>
      <p:ext uri="{BB962C8B-B14F-4D97-AF65-F5344CB8AC3E}">
        <p14:creationId xmlns:p14="http://schemas.microsoft.com/office/powerpoint/2010/main" val="32480942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pic>
        <p:nvPicPr>
          <p:cNvPr id="17" name="図 16">
            <a:extLst>
              <a:ext uri="{FF2B5EF4-FFF2-40B4-BE49-F238E27FC236}">
                <a16:creationId xmlns:a16="http://schemas.microsoft.com/office/drawing/2014/main" id="{FE3FD45E-4F2E-4541-8085-872844B63DB5}"/>
              </a:ext>
            </a:extLst>
          </p:cNvPr>
          <p:cNvPicPr>
            <a:picLocks noChangeAspect="1"/>
          </p:cNvPicPr>
          <p:nvPr userDrawn="1"/>
        </p:nvPicPr>
        <p:blipFill rotWithShape="1">
          <a:blip r:embed="rId2"/>
          <a:srcRect l="33219" t="442" r="20861"/>
          <a:stretch/>
        </p:blipFill>
        <p:spPr>
          <a:xfrm>
            <a:off x="-811" y="-1"/>
            <a:ext cx="6858811" cy="9906001"/>
          </a:xfrm>
          <a:prstGeom prst="rect">
            <a:avLst/>
          </a:prstGeom>
        </p:spPr>
      </p:pic>
      <p:sp>
        <p:nvSpPr>
          <p:cNvPr id="14" name="正方形/長方形 13">
            <a:extLst>
              <a:ext uri="{FF2B5EF4-FFF2-40B4-BE49-F238E27FC236}">
                <a16:creationId xmlns:a16="http://schemas.microsoft.com/office/drawing/2014/main" id="{A047FB9F-3B7D-FB47-929D-6A471D55CC3F}"/>
              </a:ext>
            </a:extLst>
          </p:cNvPr>
          <p:cNvSpPr/>
          <p:nvPr userDrawn="1"/>
        </p:nvSpPr>
        <p:spPr>
          <a:xfrm>
            <a:off x="-812" y="0"/>
            <a:ext cx="6858812" cy="9924002"/>
          </a:xfrm>
          <a:prstGeom prst="rect">
            <a:avLst/>
          </a:prstGeom>
          <a:solidFill>
            <a:schemeClr val="tx1">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6" name="縦書きテキスト プレースホルダー 5">
            <a:extLst>
              <a:ext uri="{FF2B5EF4-FFF2-40B4-BE49-F238E27FC236}">
                <a16:creationId xmlns:a16="http://schemas.microsoft.com/office/drawing/2014/main" id="{9BDCFED2-27D5-AB48-BA05-ACFE3D853B7D}"/>
              </a:ext>
            </a:extLst>
          </p:cNvPr>
          <p:cNvSpPr>
            <a:spLocks noGrp="1"/>
          </p:cNvSpPr>
          <p:nvPr>
            <p:ph type="body" orient="vert" sz="quarter" idx="11" hasCustomPrompt="1"/>
          </p:nvPr>
        </p:nvSpPr>
        <p:spPr>
          <a:xfrm>
            <a:off x="708878" y="2280718"/>
            <a:ext cx="5400000" cy="936000"/>
          </a:xfrm>
        </p:spPr>
        <p:txBody>
          <a:bodyPr vert="horz" lIns="36000" tIns="36000" rIns="36000" bIns="36000" anchor="b">
            <a:noAutofit/>
          </a:bodyPr>
          <a:lstStyle>
            <a:lvl1pPr algn="l">
              <a:lnSpc>
                <a:spcPct val="100000"/>
              </a:lnSpc>
              <a:buNone/>
              <a:defRPr sz="2400" b="1">
                <a:solidFill>
                  <a:schemeClr val="bg1"/>
                </a:solidFill>
              </a:defRPr>
            </a:lvl1pPr>
            <a:lvl2pPr algn="l">
              <a:lnSpc>
                <a:spcPct val="100000"/>
              </a:lnSpc>
              <a:buNone/>
              <a:defRPr/>
            </a:lvl2pPr>
            <a:lvl3pPr algn="l">
              <a:lnSpc>
                <a:spcPct val="100000"/>
              </a:lnSpc>
              <a:buNone/>
              <a:defRPr/>
            </a:lvl3pPr>
            <a:lvl4pPr algn="l">
              <a:lnSpc>
                <a:spcPct val="100000"/>
              </a:lnSpc>
              <a:buNone/>
              <a:defRPr/>
            </a:lvl4pPr>
            <a:lvl5pPr algn="l">
              <a:lnSpc>
                <a:spcPct val="100000"/>
              </a:lnSpc>
              <a:buNone/>
              <a:defRPr/>
            </a:lvl5pPr>
          </a:lstStyle>
          <a:p>
            <a:pPr lvl="0"/>
            <a:r>
              <a:rPr kumimoji="1" lang="ja-JP" altLang="en-US"/>
              <a:t>サブタイトルを記入する</a:t>
            </a:r>
          </a:p>
        </p:txBody>
      </p:sp>
      <p:sp>
        <p:nvSpPr>
          <p:cNvPr id="10" name="テキスト プレースホルダー 9">
            <a:extLst>
              <a:ext uri="{FF2B5EF4-FFF2-40B4-BE49-F238E27FC236}">
                <a16:creationId xmlns:a16="http://schemas.microsoft.com/office/drawing/2014/main" id="{E7BD1D9B-92A2-824F-A51E-8936DDFFCF97}"/>
              </a:ext>
            </a:extLst>
          </p:cNvPr>
          <p:cNvSpPr>
            <a:spLocks noGrp="1"/>
          </p:cNvSpPr>
          <p:nvPr>
            <p:ph type="body" sz="quarter" idx="13" hasCustomPrompt="1"/>
          </p:nvPr>
        </p:nvSpPr>
        <p:spPr>
          <a:xfrm>
            <a:off x="708877" y="3225000"/>
            <a:ext cx="5400000" cy="1728000"/>
          </a:xfrm>
        </p:spPr>
        <p:txBody>
          <a:bodyPr lIns="36000" tIns="36000" rIns="36000" bIns="36000" anchor="ctr">
            <a:normAutofit/>
          </a:bodyPr>
          <a:lstStyle>
            <a:lvl1pPr marL="0" indent="0" algn="l">
              <a:lnSpc>
                <a:spcPct val="100000"/>
              </a:lnSpc>
              <a:spcBef>
                <a:spcPts val="0"/>
              </a:spcBef>
              <a:spcAft>
                <a:spcPts val="600"/>
              </a:spcAft>
              <a:buNone/>
              <a:defRPr sz="3200" b="1">
                <a:solidFill>
                  <a:schemeClr val="bg1"/>
                </a:solidFill>
              </a:defRPr>
            </a:lvl1pPr>
          </a:lstStyle>
          <a:p>
            <a:pPr lvl="0"/>
            <a:r>
              <a:rPr kumimoji="1" lang="ja-JP" altLang="en-US"/>
              <a:t>本章のタイトルを記入</a:t>
            </a:r>
          </a:p>
        </p:txBody>
      </p:sp>
    </p:spTree>
    <p:extLst>
      <p:ext uri="{BB962C8B-B14F-4D97-AF65-F5344CB8AC3E}">
        <p14:creationId xmlns:p14="http://schemas.microsoft.com/office/powerpoint/2010/main" val="3840576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章タイトル">
    <p:spTree>
      <p:nvGrpSpPr>
        <p:cNvPr id="1" name=""/>
        <p:cNvGrpSpPr/>
        <p:nvPr/>
      </p:nvGrpSpPr>
      <p:grpSpPr>
        <a:xfrm>
          <a:off x="0" y="0"/>
          <a:ext cx="0" cy="0"/>
          <a:chOff x="0" y="0"/>
          <a:chExt cx="0" cy="0"/>
        </a:xfrm>
      </p:grpSpPr>
      <p:pic>
        <p:nvPicPr>
          <p:cNvPr id="17" name="図 16">
            <a:extLst>
              <a:ext uri="{FF2B5EF4-FFF2-40B4-BE49-F238E27FC236}">
                <a16:creationId xmlns:a16="http://schemas.microsoft.com/office/drawing/2014/main" id="{FE3FD45E-4F2E-4541-8085-872844B63DB5}"/>
              </a:ext>
            </a:extLst>
          </p:cNvPr>
          <p:cNvPicPr>
            <a:picLocks noChangeAspect="1"/>
          </p:cNvPicPr>
          <p:nvPr userDrawn="1"/>
        </p:nvPicPr>
        <p:blipFill rotWithShape="1">
          <a:blip r:embed="rId2"/>
          <a:srcRect l="33140" t="480" r="16798" b="81"/>
          <a:stretch/>
        </p:blipFill>
        <p:spPr>
          <a:xfrm>
            <a:off x="-811" y="-1"/>
            <a:ext cx="6858811" cy="9075395"/>
          </a:xfrm>
          <a:prstGeom prst="rect">
            <a:avLst/>
          </a:prstGeom>
        </p:spPr>
      </p:pic>
      <p:sp>
        <p:nvSpPr>
          <p:cNvPr id="14" name="正方形/長方形 13">
            <a:extLst>
              <a:ext uri="{FF2B5EF4-FFF2-40B4-BE49-F238E27FC236}">
                <a16:creationId xmlns:a16="http://schemas.microsoft.com/office/drawing/2014/main" id="{A047FB9F-3B7D-FB47-929D-6A471D55CC3F}"/>
              </a:ext>
            </a:extLst>
          </p:cNvPr>
          <p:cNvSpPr/>
          <p:nvPr userDrawn="1"/>
        </p:nvSpPr>
        <p:spPr>
          <a:xfrm>
            <a:off x="0" y="8281"/>
            <a:ext cx="6858000" cy="9067114"/>
          </a:xfrm>
          <a:prstGeom prst="rect">
            <a:avLst/>
          </a:prstGeom>
          <a:solidFill>
            <a:schemeClr val="tx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5" name="正方形/長方形 14">
            <a:extLst>
              <a:ext uri="{FF2B5EF4-FFF2-40B4-BE49-F238E27FC236}">
                <a16:creationId xmlns:a16="http://schemas.microsoft.com/office/drawing/2014/main" id="{36DE2899-C834-5448-B4B9-8B1AF5D4A32E}"/>
              </a:ext>
            </a:extLst>
          </p:cNvPr>
          <p:cNvSpPr/>
          <p:nvPr userDrawn="1"/>
        </p:nvSpPr>
        <p:spPr>
          <a:xfrm>
            <a:off x="0" y="9075395"/>
            <a:ext cx="6858000" cy="86910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4" name="スライド番号プレースホルダー 3">
            <a:extLst>
              <a:ext uri="{FF2B5EF4-FFF2-40B4-BE49-F238E27FC236}">
                <a16:creationId xmlns:a16="http://schemas.microsoft.com/office/drawing/2014/main" id="{73DB9B40-96DD-5E49-A585-9DDB0A923C23}"/>
              </a:ext>
            </a:extLst>
          </p:cNvPr>
          <p:cNvSpPr>
            <a:spLocks noGrp="1"/>
          </p:cNvSpPr>
          <p:nvPr>
            <p:ph type="sldNum" sz="quarter" idx="10"/>
          </p:nvPr>
        </p:nvSpPr>
        <p:spPr/>
        <p:txBody>
          <a:bodyPr/>
          <a:lstStyle/>
          <a:p>
            <a:fld id="{A3F55F42-B60C-440D-905E-DAEDED2DDD08}" type="slidenum">
              <a:rPr lang="ja-JP" altLang="en-US" smtClean="0"/>
              <a:pPr/>
              <a:t>‹#›</a:t>
            </a:fld>
            <a:endParaRPr lang="ja-JP" altLang="en-US" sz="1400"/>
          </a:p>
        </p:txBody>
      </p:sp>
      <p:sp>
        <p:nvSpPr>
          <p:cNvPr id="6" name="縦書きテキスト プレースホルダー 5">
            <a:extLst>
              <a:ext uri="{FF2B5EF4-FFF2-40B4-BE49-F238E27FC236}">
                <a16:creationId xmlns:a16="http://schemas.microsoft.com/office/drawing/2014/main" id="{9BDCFED2-27D5-AB48-BA05-ACFE3D853B7D}"/>
              </a:ext>
            </a:extLst>
          </p:cNvPr>
          <p:cNvSpPr>
            <a:spLocks noGrp="1"/>
          </p:cNvSpPr>
          <p:nvPr>
            <p:ph type="body" orient="vert" sz="quarter" idx="11" hasCustomPrompt="1"/>
          </p:nvPr>
        </p:nvSpPr>
        <p:spPr>
          <a:xfrm>
            <a:off x="496888" y="2540338"/>
            <a:ext cx="5938837" cy="360000"/>
          </a:xfrm>
        </p:spPr>
        <p:txBody>
          <a:bodyPr vert="horz" lIns="36000" tIns="36000" rIns="36000" bIns="36000" anchor="ctr">
            <a:normAutofit/>
          </a:bodyPr>
          <a:lstStyle>
            <a:lvl1pPr algn="l">
              <a:lnSpc>
                <a:spcPct val="100000"/>
              </a:lnSpc>
              <a:buNone/>
              <a:defRPr sz="1600" b="1">
                <a:solidFill>
                  <a:schemeClr val="accent6"/>
                </a:solidFill>
              </a:defRPr>
            </a:lvl1pPr>
            <a:lvl2pPr algn="l">
              <a:lnSpc>
                <a:spcPct val="100000"/>
              </a:lnSpc>
              <a:buNone/>
              <a:defRPr/>
            </a:lvl2pPr>
            <a:lvl3pPr algn="l">
              <a:lnSpc>
                <a:spcPct val="100000"/>
              </a:lnSpc>
              <a:buNone/>
              <a:defRPr/>
            </a:lvl3pPr>
            <a:lvl4pPr algn="l">
              <a:lnSpc>
                <a:spcPct val="100000"/>
              </a:lnSpc>
              <a:buNone/>
              <a:defRPr/>
            </a:lvl4pPr>
            <a:lvl5pPr algn="l">
              <a:lnSpc>
                <a:spcPct val="100000"/>
              </a:lnSpc>
              <a:buNone/>
              <a:defRPr/>
            </a:lvl5pPr>
          </a:lstStyle>
          <a:p>
            <a:pPr lvl="0"/>
            <a:r>
              <a:rPr kumimoji="1" lang="ja-JP" altLang="en-US"/>
              <a:t>サブタイトルを記入する</a:t>
            </a:r>
          </a:p>
        </p:txBody>
      </p:sp>
      <p:sp>
        <p:nvSpPr>
          <p:cNvPr id="13" name="正方形/長方形 12">
            <a:extLst>
              <a:ext uri="{FF2B5EF4-FFF2-40B4-BE49-F238E27FC236}">
                <a16:creationId xmlns:a16="http://schemas.microsoft.com/office/drawing/2014/main" id="{10CB884C-B2EA-8D4C-8238-D6E4A68CE261}"/>
              </a:ext>
            </a:extLst>
          </p:cNvPr>
          <p:cNvSpPr/>
          <p:nvPr userDrawn="1"/>
        </p:nvSpPr>
        <p:spPr>
          <a:xfrm>
            <a:off x="0" y="1"/>
            <a:ext cx="6858000" cy="3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コネクタ 15">
            <a:extLst>
              <a:ext uri="{FF2B5EF4-FFF2-40B4-BE49-F238E27FC236}">
                <a16:creationId xmlns:a16="http://schemas.microsoft.com/office/drawing/2014/main" id="{AA2470FC-7146-B642-912E-0FB40B7F2900}"/>
              </a:ext>
            </a:extLst>
          </p:cNvPr>
          <p:cNvCxnSpPr>
            <a:cxnSpLocks/>
          </p:cNvCxnSpPr>
          <p:nvPr userDrawn="1"/>
        </p:nvCxnSpPr>
        <p:spPr>
          <a:xfrm>
            <a:off x="517010" y="2956084"/>
            <a:ext cx="360000" cy="0"/>
          </a:xfrm>
          <a:prstGeom prst="line">
            <a:avLst/>
          </a:prstGeom>
          <a:ln w="31750">
            <a:solidFill>
              <a:schemeClr val="accent6"/>
            </a:solidFill>
          </a:ln>
        </p:spPr>
        <p:style>
          <a:lnRef idx="1">
            <a:schemeClr val="accent1"/>
          </a:lnRef>
          <a:fillRef idx="0">
            <a:schemeClr val="accent1"/>
          </a:fillRef>
          <a:effectRef idx="0">
            <a:schemeClr val="accent1"/>
          </a:effectRef>
          <a:fontRef idx="minor">
            <a:schemeClr val="tx1"/>
          </a:fontRef>
        </p:style>
      </p:cxnSp>
      <p:sp>
        <p:nvSpPr>
          <p:cNvPr id="5" name="テキスト プレースホルダー 4">
            <a:extLst>
              <a:ext uri="{FF2B5EF4-FFF2-40B4-BE49-F238E27FC236}">
                <a16:creationId xmlns:a16="http://schemas.microsoft.com/office/drawing/2014/main" id="{058036C2-8CD2-CB47-9357-0EC0737FE068}"/>
              </a:ext>
            </a:extLst>
          </p:cNvPr>
          <p:cNvSpPr>
            <a:spLocks noGrp="1"/>
          </p:cNvSpPr>
          <p:nvPr>
            <p:ph type="body" sz="quarter" idx="12" hasCustomPrompt="1"/>
          </p:nvPr>
        </p:nvSpPr>
        <p:spPr>
          <a:xfrm>
            <a:off x="496888" y="5159701"/>
            <a:ext cx="5938837" cy="1080000"/>
          </a:xfrm>
        </p:spPr>
        <p:txBody>
          <a:bodyPr/>
          <a:lstStyle>
            <a:lvl1pPr marL="0" indent="0">
              <a:lnSpc>
                <a:spcPct val="100000"/>
              </a:lnSpc>
              <a:spcBef>
                <a:spcPts val="0"/>
              </a:spcBef>
              <a:spcAft>
                <a:spcPts val="600"/>
              </a:spcAft>
              <a:buNone/>
              <a:defRPr>
                <a:solidFill>
                  <a:schemeClr val="bg1"/>
                </a:solidFill>
              </a:defRPr>
            </a:lvl1pPr>
            <a:lvl2pPr>
              <a:buNone/>
              <a:defRPr/>
            </a:lvl2pPr>
            <a:lvl3pPr>
              <a:buNone/>
              <a:defRPr/>
            </a:lvl3pPr>
            <a:lvl4pPr>
              <a:buNone/>
              <a:defRPr/>
            </a:lvl4pPr>
            <a:lvl5pPr>
              <a:buNone/>
              <a:defRPr/>
            </a:lvl5pPr>
          </a:lstStyle>
          <a:p>
            <a:pPr lvl="0"/>
            <a:r>
              <a:rPr kumimoji="1" lang="ja-JP" altLang="en-US"/>
              <a:t>本章の概要を記入する</a:t>
            </a:r>
          </a:p>
        </p:txBody>
      </p:sp>
      <p:sp>
        <p:nvSpPr>
          <p:cNvPr id="10" name="テキスト プレースホルダー 9">
            <a:extLst>
              <a:ext uri="{FF2B5EF4-FFF2-40B4-BE49-F238E27FC236}">
                <a16:creationId xmlns:a16="http://schemas.microsoft.com/office/drawing/2014/main" id="{E7BD1D9B-92A2-824F-A51E-8936DDFFCF97}"/>
              </a:ext>
            </a:extLst>
          </p:cNvPr>
          <p:cNvSpPr>
            <a:spLocks noGrp="1"/>
          </p:cNvSpPr>
          <p:nvPr>
            <p:ph type="body" sz="quarter" idx="13" hasCustomPrompt="1"/>
          </p:nvPr>
        </p:nvSpPr>
        <p:spPr>
          <a:xfrm>
            <a:off x="517010" y="3205162"/>
            <a:ext cx="5938837" cy="1728000"/>
          </a:xfrm>
        </p:spPr>
        <p:txBody>
          <a:bodyPr lIns="36000" tIns="36000" rIns="36000" bIns="36000" anchor="ctr">
            <a:normAutofit/>
          </a:bodyPr>
          <a:lstStyle>
            <a:lvl1pPr marL="0" indent="0">
              <a:lnSpc>
                <a:spcPct val="100000"/>
              </a:lnSpc>
              <a:spcBef>
                <a:spcPts val="0"/>
              </a:spcBef>
              <a:spcAft>
                <a:spcPts val="600"/>
              </a:spcAft>
              <a:buNone/>
              <a:defRPr sz="2800" b="1">
                <a:solidFill>
                  <a:schemeClr val="bg1"/>
                </a:solidFill>
              </a:defRPr>
            </a:lvl1pPr>
          </a:lstStyle>
          <a:p>
            <a:pPr lvl="0"/>
            <a:r>
              <a:rPr kumimoji="1" lang="ja-JP" altLang="en-US"/>
              <a:t>本章のタイトルを記入</a:t>
            </a:r>
          </a:p>
        </p:txBody>
      </p:sp>
    </p:spTree>
    <p:extLst>
      <p:ext uri="{BB962C8B-B14F-4D97-AF65-F5344CB8AC3E}">
        <p14:creationId xmlns:p14="http://schemas.microsoft.com/office/powerpoint/2010/main" val="3313629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基本レイアウト（左寄せ）">
    <p:spTree>
      <p:nvGrpSpPr>
        <p:cNvPr id="1" name=""/>
        <p:cNvGrpSpPr/>
        <p:nvPr/>
      </p:nvGrpSpPr>
      <p:grpSpPr>
        <a:xfrm>
          <a:off x="0" y="0"/>
          <a:ext cx="0" cy="0"/>
          <a:chOff x="0" y="0"/>
          <a:chExt cx="0" cy="0"/>
        </a:xfrm>
      </p:grpSpPr>
      <p:sp>
        <p:nvSpPr>
          <p:cNvPr id="12" name="正方形/長方形 11">
            <a:extLst>
              <a:ext uri="{FF2B5EF4-FFF2-40B4-BE49-F238E27FC236}">
                <a16:creationId xmlns:a16="http://schemas.microsoft.com/office/drawing/2014/main" id="{34CE1810-FF76-2C49-A5A2-4DE68DCEF585}"/>
              </a:ext>
            </a:extLst>
          </p:cNvPr>
          <p:cNvSpPr/>
          <p:nvPr userDrawn="1"/>
        </p:nvSpPr>
        <p:spPr>
          <a:xfrm>
            <a:off x="0" y="0"/>
            <a:ext cx="6858000" cy="1980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6" name="縦書きテキスト プレースホルダー 5">
            <a:extLst>
              <a:ext uri="{FF2B5EF4-FFF2-40B4-BE49-F238E27FC236}">
                <a16:creationId xmlns:a16="http://schemas.microsoft.com/office/drawing/2014/main" id="{9BDCFED2-27D5-AB48-BA05-ACFE3D853B7D}"/>
              </a:ext>
            </a:extLst>
          </p:cNvPr>
          <p:cNvSpPr>
            <a:spLocks noGrp="1"/>
          </p:cNvSpPr>
          <p:nvPr>
            <p:ph type="body" orient="vert" sz="quarter" idx="11" hasCustomPrompt="1"/>
          </p:nvPr>
        </p:nvSpPr>
        <p:spPr>
          <a:xfrm>
            <a:off x="496888" y="473289"/>
            <a:ext cx="5938837" cy="360000"/>
          </a:xfrm>
        </p:spPr>
        <p:txBody>
          <a:bodyPr vert="horz" lIns="36000" tIns="36000" rIns="36000" bIns="36000" anchor="ctr">
            <a:normAutofit/>
          </a:bodyPr>
          <a:lstStyle>
            <a:lvl1pPr algn="l">
              <a:lnSpc>
                <a:spcPct val="100000"/>
              </a:lnSpc>
              <a:buNone/>
              <a:defRPr sz="1600" b="1">
                <a:solidFill>
                  <a:schemeClr val="accent6"/>
                </a:solidFill>
              </a:defRPr>
            </a:lvl1pPr>
            <a:lvl2pPr algn="l">
              <a:lnSpc>
                <a:spcPct val="100000"/>
              </a:lnSpc>
              <a:buNone/>
              <a:defRPr/>
            </a:lvl2pPr>
            <a:lvl3pPr algn="l">
              <a:lnSpc>
                <a:spcPct val="100000"/>
              </a:lnSpc>
              <a:buNone/>
              <a:defRPr/>
            </a:lvl3pPr>
            <a:lvl4pPr algn="l">
              <a:lnSpc>
                <a:spcPct val="100000"/>
              </a:lnSpc>
              <a:buNone/>
              <a:defRPr/>
            </a:lvl4pPr>
            <a:lvl5pPr algn="l">
              <a:lnSpc>
                <a:spcPct val="100000"/>
              </a:lnSpc>
              <a:buNone/>
              <a:defRPr/>
            </a:lvl5pPr>
          </a:lstStyle>
          <a:p>
            <a:pPr lvl="0"/>
            <a:r>
              <a:rPr kumimoji="1" lang="ja-JP" altLang="en-US"/>
              <a:t>セクションタイトル</a:t>
            </a:r>
          </a:p>
        </p:txBody>
      </p:sp>
      <p:cxnSp>
        <p:nvCxnSpPr>
          <p:cNvPr id="11" name="直線コネクタ 10">
            <a:extLst>
              <a:ext uri="{FF2B5EF4-FFF2-40B4-BE49-F238E27FC236}">
                <a16:creationId xmlns:a16="http://schemas.microsoft.com/office/drawing/2014/main" id="{DCA817F5-124F-ED4B-A1D2-29176BFE895F}"/>
              </a:ext>
            </a:extLst>
          </p:cNvPr>
          <p:cNvCxnSpPr>
            <a:cxnSpLocks/>
          </p:cNvCxnSpPr>
          <p:nvPr userDrawn="1"/>
        </p:nvCxnSpPr>
        <p:spPr>
          <a:xfrm>
            <a:off x="517010" y="889035"/>
            <a:ext cx="360000" cy="0"/>
          </a:xfrm>
          <a:prstGeom prst="line">
            <a:avLst/>
          </a:prstGeom>
          <a:ln w="31750">
            <a:solidFill>
              <a:schemeClr val="accent6"/>
            </a:solidFill>
          </a:ln>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BCBF4761-A7F6-684E-A82D-8ED20F1C0F7F}"/>
              </a:ext>
            </a:extLst>
          </p:cNvPr>
          <p:cNvSpPr/>
          <p:nvPr userDrawn="1"/>
        </p:nvSpPr>
        <p:spPr>
          <a:xfrm>
            <a:off x="0" y="1"/>
            <a:ext cx="6858000" cy="3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5A816890-BE36-5446-80EA-DDE79CF08FB9}"/>
              </a:ext>
            </a:extLst>
          </p:cNvPr>
          <p:cNvSpPr/>
          <p:nvPr userDrawn="1"/>
        </p:nvSpPr>
        <p:spPr>
          <a:xfrm>
            <a:off x="0" y="9015880"/>
            <a:ext cx="6858000" cy="900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5" name="スライド番号プレースホルダー 14">
            <a:extLst>
              <a:ext uri="{FF2B5EF4-FFF2-40B4-BE49-F238E27FC236}">
                <a16:creationId xmlns:a16="http://schemas.microsoft.com/office/drawing/2014/main" id="{8D257D0E-DA6B-9948-8579-6790E8F47DDE}"/>
              </a:ext>
            </a:extLst>
          </p:cNvPr>
          <p:cNvSpPr>
            <a:spLocks noGrp="1"/>
          </p:cNvSpPr>
          <p:nvPr>
            <p:ph type="sldNum" sz="quarter" idx="12"/>
          </p:nvPr>
        </p:nvSpPr>
        <p:spPr/>
        <p:txBody>
          <a:bodyPr/>
          <a:lstStyle/>
          <a:p>
            <a:fld id="{A3F55F42-B60C-440D-905E-DAEDED2DDD08}" type="slidenum">
              <a:rPr lang="ja-JP" altLang="en-US" smtClean="0"/>
              <a:pPr/>
              <a:t>‹#›</a:t>
            </a:fld>
            <a:endParaRPr lang="ja-JP" altLang="en-US"/>
          </a:p>
        </p:txBody>
      </p:sp>
      <p:sp>
        <p:nvSpPr>
          <p:cNvPr id="16" name="タイトル 15">
            <a:extLst>
              <a:ext uri="{FF2B5EF4-FFF2-40B4-BE49-F238E27FC236}">
                <a16:creationId xmlns:a16="http://schemas.microsoft.com/office/drawing/2014/main" id="{4B56F187-FD08-8543-A410-7CAE7FC0B318}"/>
              </a:ext>
            </a:extLst>
          </p:cNvPr>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2232488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基本レイアウト（説明文あり）">
    <p:spTree>
      <p:nvGrpSpPr>
        <p:cNvPr id="1" name=""/>
        <p:cNvGrpSpPr/>
        <p:nvPr/>
      </p:nvGrpSpPr>
      <p:grpSpPr>
        <a:xfrm>
          <a:off x="0" y="0"/>
          <a:ext cx="0" cy="0"/>
          <a:chOff x="0" y="0"/>
          <a:chExt cx="0" cy="0"/>
        </a:xfrm>
      </p:grpSpPr>
      <p:sp>
        <p:nvSpPr>
          <p:cNvPr id="15" name="正方形/長方形 14">
            <a:extLst>
              <a:ext uri="{FF2B5EF4-FFF2-40B4-BE49-F238E27FC236}">
                <a16:creationId xmlns:a16="http://schemas.microsoft.com/office/drawing/2014/main" id="{36DE2899-C834-5448-B4B9-8B1AF5D4A32E}"/>
              </a:ext>
            </a:extLst>
          </p:cNvPr>
          <p:cNvSpPr/>
          <p:nvPr userDrawn="1"/>
        </p:nvSpPr>
        <p:spPr>
          <a:xfrm>
            <a:off x="0" y="9015880"/>
            <a:ext cx="6858000" cy="900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2" name="正方形/長方形 11">
            <a:extLst>
              <a:ext uri="{FF2B5EF4-FFF2-40B4-BE49-F238E27FC236}">
                <a16:creationId xmlns:a16="http://schemas.microsoft.com/office/drawing/2014/main" id="{34CE1810-FF76-2C49-A5A2-4DE68DCEF585}"/>
              </a:ext>
            </a:extLst>
          </p:cNvPr>
          <p:cNvSpPr/>
          <p:nvPr userDrawn="1"/>
        </p:nvSpPr>
        <p:spPr>
          <a:xfrm>
            <a:off x="0" y="0"/>
            <a:ext cx="6858000" cy="1980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4" name="スライド番号プレースホルダー 3">
            <a:extLst>
              <a:ext uri="{FF2B5EF4-FFF2-40B4-BE49-F238E27FC236}">
                <a16:creationId xmlns:a16="http://schemas.microsoft.com/office/drawing/2014/main" id="{73DB9B40-96DD-5E49-A585-9DDB0A923C23}"/>
              </a:ext>
            </a:extLst>
          </p:cNvPr>
          <p:cNvSpPr>
            <a:spLocks noGrp="1"/>
          </p:cNvSpPr>
          <p:nvPr>
            <p:ph type="sldNum" sz="quarter" idx="10"/>
          </p:nvPr>
        </p:nvSpPr>
        <p:spPr/>
        <p:txBody>
          <a:bodyPr/>
          <a:lstStyle/>
          <a:p>
            <a:fld id="{A3F55F42-B60C-440D-905E-DAEDED2DDD08}" type="slidenum">
              <a:rPr lang="ja-JP" altLang="en-US" smtClean="0"/>
              <a:pPr/>
              <a:t>‹#›</a:t>
            </a:fld>
            <a:endParaRPr lang="ja-JP" altLang="en-US" sz="1400"/>
          </a:p>
        </p:txBody>
      </p:sp>
      <p:sp>
        <p:nvSpPr>
          <p:cNvPr id="6" name="縦書きテキスト プレースホルダー 5">
            <a:extLst>
              <a:ext uri="{FF2B5EF4-FFF2-40B4-BE49-F238E27FC236}">
                <a16:creationId xmlns:a16="http://schemas.microsoft.com/office/drawing/2014/main" id="{9BDCFED2-27D5-AB48-BA05-ACFE3D853B7D}"/>
              </a:ext>
            </a:extLst>
          </p:cNvPr>
          <p:cNvSpPr>
            <a:spLocks noGrp="1"/>
          </p:cNvSpPr>
          <p:nvPr>
            <p:ph type="body" orient="vert" sz="quarter" idx="11" hasCustomPrompt="1"/>
          </p:nvPr>
        </p:nvSpPr>
        <p:spPr>
          <a:xfrm>
            <a:off x="496888" y="473289"/>
            <a:ext cx="5938837" cy="360000"/>
          </a:xfrm>
        </p:spPr>
        <p:txBody>
          <a:bodyPr vert="horz" lIns="36000" tIns="36000" rIns="36000" bIns="36000" anchor="ctr">
            <a:normAutofit/>
          </a:bodyPr>
          <a:lstStyle>
            <a:lvl1pPr algn="l">
              <a:lnSpc>
                <a:spcPct val="100000"/>
              </a:lnSpc>
              <a:buNone/>
              <a:defRPr sz="1600" b="1">
                <a:solidFill>
                  <a:schemeClr val="accent6"/>
                </a:solidFill>
              </a:defRPr>
            </a:lvl1pPr>
            <a:lvl2pPr algn="l">
              <a:lnSpc>
                <a:spcPct val="100000"/>
              </a:lnSpc>
              <a:buNone/>
              <a:defRPr/>
            </a:lvl2pPr>
            <a:lvl3pPr algn="l">
              <a:lnSpc>
                <a:spcPct val="100000"/>
              </a:lnSpc>
              <a:buNone/>
              <a:defRPr/>
            </a:lvl3pPr>
            <a:lvl4pPr algn="l">
              <a:lnSpc>
                <a:spcPct val="100000"/>
              </a:lnSpc>
              <a:buNone/>
              <a:defRPr/>
            </a:lvl4pPr>
            <a:lvl5pPr algn="l">
              <a:lnSpc>
                <a:spcPct val="100000"/>
              </a:lnSpc>
              <a:buNone/>
              <a:defRPr/>
            </a:lvl5pPr>
          </a:lstStyle>
          <a:p>
            <a:pPr lvl="0"/>
            <a:r>
              <a:rPr kumimoji="1" lang="ja-JP" altLang="en-US"/>
              <a:t>セクションタイトル</a:t>
            </a:r>
          </a:p>
        </p:txBody>
      </p:sp>
      <p:sp>
        <p:nvSpPr>
          <p:cNvPr id="8" name="テキスト プレースホルダー 7">
            <a:extLst>
              <a:ext uri="{FF2B5EF4-FFF2-40B4-BE49-F238E27FC236}">
                <a16:creationId xmlns:a16="http://schemas.microsoft.com/office/drawing/2014/main" id="{CE04E52F-E802-6146-B273-7909DE9E7C53}"/>
              </a:ext>
            </a:extLst>
          </p:cNvPr>
          <p:cNvSpPr>
            <a:spLocks noGrp="1"/>
          </p:cNvSpPr>
          <p:nvPr>
            <p:ph type="body" sz="quarter" idx="12" hasCustomPrompt="1"/>
          </p:nvPr>
        </p:nvSpPr>
        <p:spPr>
          <a:xfrm>
            <a:off x="496462" y="2157414"/>
            <a:ext cx="5939263" cy="1080000"/>
          </a:xfrm>
        </p:spPr>
        <p:txBody>
          <a:bodyPr>
            <a:noAutofit/>
          </a:bodyPr>
          <a:lstStyle>
            <a:lvl1pPr marL="0" indent="0">
              <a:lnSpc>
                <a:spcPct val="150000"/>
              </a:lnSpc>
              <a:spcBef>
                <a:spcPts val="0"/>
              </a:spcBef>
              <a:spcAft>
                <a:spcPts val="400"/>
              </a:spcAft>
              <a:buNone/>
              <a:defRPr sz="1400" b="0">
                <a:latin typeface="+mn-ea"/>
                <a:ea typeface="+mn-ea"/>
              </a:defRPr>
            </a:lvl1pPr>
            <a:lvl2pPr>
              <a:defRPr sz="1200"/>
            </a:lvl2pPr>
            <a:lvl3pPr>
              <a:defRPr sz="1200"/>
            </a:lvl3pPr>
            <a:lvl4pPr>
              <a:defRPr sz="1100"/>
            </a:lvl4pPr>
            <a:lvl5pPr>
              <a:defRPr sz="1100"/>
            </a:lvl5pPr>
          </a:lstStyle>
          <a:p>
            <a:pPr lvl="0"/>
            <a:r>
              <a:rPr kumimoji="1" lang="ja-JP" altLang="en-US"/>
              <a:t>テキスト</a:t>
            </a:r>
          </a:p>
        </p:txBody>
      </p:sp>
      <p:sp>
        <p:nvSpPr>
          <p:cNvPr id="13" name="正方形/長方形 12">
            <a:extLst>
              <a:ext uri="{FF2B5EF4-FFF2-40B4-BE49-F238E27FC236}">
                <a16:creationId xmlns:a16="http://schemas.microsoft.com/office/drawing/2014/main" id="{10CB884C-B2EA-8D4C-8238-D6E4A68CE261}"/>
              </a:ext>
            </a:extLst>
          </p:cNvPr>
          <p:cNvSpPr/>
          <p:nvPr userDrawn="1"/>
        </p:nvSpPr>
        <p:spPr>
          <a:xfrm>
            <a:off x="0" y="1"/>
            <a:ext cx="6858000" cy="3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タイトル 8">
            <a:extLst>
              <a:ext uri="{FF2B5EF4-FFF2-40B4-BE49-F238E27FC236}">
                <a16:creationId xmlns:a16="http://schemas.microsoft.com/office/drawing/2014/main" id="{292756C1-C482-1D47-A481-30E83E7772F4}"/>
              </a:ext>
            </a:extLst>
          </p:cNvPr>
          <p:cNvSpPr>
            <a:spLocks noGrp="1"/>
          </p:cNvSpPr>
          <p:nvPr>
            <p:ph type="title"/>
          </p:nvPr>
        </p:nvSpPr>
        <p:spPr/>
        <p:txBody>
          <a:bodyPr/>
          <a:lstStyle/>
          <a:p>
            <a:r>
              <a:rPr kumimoji="1" lang="ja-JP" altLang="en-US"/>
              <a:t>マスター タイトルの書式設定</a:t>
            </a:r>
          </a:p>
        </p:txBody>
      </p:sp>
      <p:cxnSp>
        <p:nvCxnSpPr>
          <p:cNvPr id="16" name="直線コネクタ 15">
            <a:extLst>
              <a:ext uri="{FF2B5EF4-FFF2-40B4-BE49-F238E27FC236}">
                <a16:creationId xmlns:a16="http://schemas.microsoft.com/office/drawing/2014/main" id="{AA2470FC-7146-B642-912E-0FB40B7F2900}"/>
              </a:ext>
            </a:extLst>
          </p:cNvPr>
          <p:cNvCxnSpPr>
            <a:cxnSpLocks/>
          </p:cNvCxnSpPr>
          <p:nvPr userDrawn="1"/>
        </p:nvCxnSpPr>
        <p:spPr>
          <a:xfrm>
            <a:off x="517010" y="889035"/>
            <a:ext cx="360000" cy="0"/>
          </a:xfrm>
          <a:prstGeom prst="line">
            <a:avLst/>
          </a:prstGeom>
          <a:ln w="3175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3671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基本レイアウト（中央）">
    <p:spTree>
      <p:nvGrpSpPr>
        <p:cNvPr id="1" name=""/>
        <p:cNvGrpSpPr/>
        <p:nvPr/>
      </p:nvGrpSpPr>
      <p:grpSpPr>
        <a:xfrm>
          <a:off x="0" y="0"/>
          <a:ext cx="0" cy="0"/>
          <a:chOff x="0" y="0"/>
          <a:chExt cx="0" cy="0"/>
        </a:xfrm>
      </p:grpSpPr>
      <p:sp>
        <p:nvSpPr>
          <p:cNvPr id="15" name="正方形/長方形 14">
            <a:extLst>
              <a:ext uri="{FF2B5EF4-FFF2-40B4-BE49-F238E27FC236}">
                <a16:creationId xmlns:a16="http://schemas.microsoft.com/office/drawing/2014/main" id="{36DE2899-C834-5448-B4B9-8B1AF5D4A32E}"/>
              </a:ext>
            </a:extLst>
          </p:cNvPr>
          <p:cNvSpPr/>
          <p:nvPr userDrawn="1"/>
        </p:nvSpPr>
        <p:spPr>
          <a:xfrm>
            <a:off x="0" y="9015880"/>
            <a:ext cx="6858000" cy="900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2" name="正方形/長方形 11">
            <a:extLst>
              <a:ext uri="{FF2B5EF4-FFF2-40B4-BE49-F238E27FC236}">
                <a16:creationId xmlns:a16="http://schemas.microsoft.com/office/drawing/2014/main" id="{34CE1810-FF76-2C49-A5A2-4DE68DCEF585}"/>
              </a:ext>
            </a:extLst>
          </p:cNvPr>
          <p:cNvSpPr/>
          <p:nvPr userDrawn="1"/>
        </p:nvSpPr>
        <p:spPr>
          <a:xfrm>
            <a:off x="0" y="0"/>
            <a:ext cx="6858000" cy="1980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4" name="スライド番号プレースホルダー 3">
            <a:extLst>
              <a:ext uri="{FF2B5EF4-FFF2-40B4-BE49-F238E27FC236}">
                <a16:creationId xmlns:a16="http://schemas.microsoft.com/office/drawing/2014/main" id="{73DB9B40-96DD-5E49-A585-9DDB0A923C23}"/>
              </a:ext>
            </a:extLst>
          </p:cNvPr>
          <p:cNvSpPr>
            <a:spLocks noGrp="1"/>
          </p:cNvSpPr>
          <p:nvPr>
            <p:ph type="sldNum" sz="quarter" idx="10"/>
          </p:nvPr>
        </p:nvSpPr>
        <p:spPr/>
        <p:txBody>
          <a:bodyPr/>
          <a:lstStyle/>
          <a:p>
            <a:fld id="{A3F55F42-B60C-440D-905E-DAEDED2DDD08}" type="slidenum">
              <a:rPr lang="ja-JP" altLang="en-US" smtClean="0"/>
              <a:pPr/>
              <a:t>‹#›</a:t>
            </a:fld>
            <a:endParaRPr lang="ja-JP" altLang="en-US" sz="1400"/>
          </a:p>
        </p:txBody>
      </p:sp>
      <p:sp>
        <p:nvSpPr>
          <p:cNvPr id="6" name="縦書きテキスト プレースホルダー 5">
            <a:extLst>
              <a:ext uri="{FF2B5EF4-FFF2-40B4-BE49-F238E27FC236}">
                <a16:creationId xmlns:a16="http://schemas.microsoft.com/office/drawing/2014/main" id="{9BDCFED2-27D5-AB48-BA05-ACFE3D853B7D}"/>
              </a:ext>
            </a:extLst>
          </p:cNvPr>
          <p:cNvSpPr>
            <a:spLocks noGrp="1"/>
          </p:cNvSpPr>
          <p:nvPr>
            <p:ph type="body" orient="vert" sz="quarter" idx="11" hasCustomPrompt="1"/>
          </p:nvPr>
        </p:nvSpPr>
        <p:spPr>
          <a:xfrm>
            <a:off x="496888" y="473289"/>
            <a:ext cx="5938837" cy="360000"/>
          </a:xfrm>
        </p:spPr>
        <p:txBody>
          <a:bodyPr vert="horz" lIns="36000" tIns="36000" rIns="36000" bIns="36000" anchor="ctr">
            <a:normAutofit/>
          </a:bodyPr>
          <a:lstStyle>
            <a:lvl1pPr algn="ctr">
              <a:lnSpc>
                <a:spcPct val="100000"/>
              </a:lnSpc>
              <a:buNone/>
              <a:defRPr sz="1600" b="1">
                <a:solidFill>
                  <a:schemeClr val="accent6"/>
                </a:solidFill>
              </a:defRPr>
            </a:lvl1pPr>
            <a:lvl2pPr algn="l">
              <a:lnSpc>
                <a:spcPct val="100000"/>
              </a:lnSpc>
              <a:buNone/>
              <a:defRPr/>
            </a:lvl2pPr>
            <a:lvl3pPr algn="l">
              <a:lnSpc>
                <a:spcPct val="100000"/>
              </a:lnSpc>
              <a:buNone/>
              <a:defRPr/>
            </a:lvl3pPr>
            <a:lvl4pPr algn="l">
              <a:lnSpc>
                <a:spcPct val="100000"/>
              </a:lnSpc>
              <a:buNone/>
              <a:defRPr/>
            </a:lvl4pPr>
            <a:lvl5pPr algn="l">
              <a:lnSpc>
                <a:spcPct val="100000"/>
              </a:lnSpc>
              <a:buNone/>
              <a:defRPr/>
            </a:lvl5pPr>
          </a:lstStyle>
          <a:p>
            <a:pPr lvl="0"/>
            <a:r>
              <a:rPr kumimoji="1" lang="ja-JP" altLang="en-US"/>
              <a:t>セクションタイトル</a:t>
            </a:r>
          </a:p>
        </p:txBody>
      </p:sp>
      <p:sp>
        <p:nvSpPr>
          <p:cNvPr id="8" name="テキスト プレースホルダー 7">
            <a:extLst>
              <a:ext uri="{FF2B5EF4-FFF2-40B4-BE49-F238E27FC236}">
                <a16:creationId xmlns:a16="http://schemas.microsoft.com/office/drawing/2014/main" id="{CE04E52F-E802-6146-B273-7909DE9E7C53}"/>
              </a:ext>
            </a:extLst>
          </p:cNvPr>
          <p:cNvSpPr>
            <a:spLocks noGrp="1"/>
          </p:cNvSpPr>
          <p:nvPr>
            <p:ph type="body" sz="quarter" idx="12" hasCustomPrompt="1"/>
          </p:nvPr>
        </p:nvSpPr>
        <p:spPr>
          <a:xfrm>
            <a:off x="496462" y="2157414"/>
            <a:ext cx="5939263" cy="1080000"/>
          </a:xfrm>
        </p:spPr>
        <p:txBody>
          <a:bodyPr>
            <a:noAutofit/>
          </a:bodyPr>
          <a:lstStyle>
            <a:lvl1pPr marL="0" indent="0" algn="l">
              <a:lnSpc>
                <a:spcPct val="150000"/>
              </a:lnSpc>
              <a:spcBef>
                <a:spcPts val="0"/>
              </a:spcBef>
              <a:spcAft>
                <a:spcPts val="400"/>
              </a:spcAft>
              <a:buNone/>
              <a:defRPr sz="1400" b="0">
                <a:latin typeface="+mn-ea"/>
                <a:ea typeface="+mn-ea"/>
              </a:defRPr>
            </a:lvl1pPr>
            <a:lvl2pPr>
              <a:defRPr sz="1200"/>
            </a:lvl2pPr>
            <a:lvl3pPr>
              <a:defRPr sz="1200"/>
            </a:lvl3pPr>
            <a:lvl4pPr>
              <a:defRPr sz="1100"/>
            </a:lvl4pPr>
            <a:lvl5pPr>
              <a:defRPr sz="1100"/>
            </a:lvl5pPr>
          </a:lstStyle>
          <a:p>
            <a:pPr lvl="0"/>
            <a:r>
              <a:rPr kumimoji="1" lang="ja-JP" altLang="en-US"/>
              <a:t>テキスト</a:t>
            </a:r>
          </a:p>
        </p:txBody>
      </p:sp>
      <p:sp>
        <p:nvSpPr>
          <p:cNvPr id="13" name="正方形/長方形 12">
            <a:extLst>
              <a:ext uri="{FF2B5EF4-FFF2-40B4-BE49-F238E27FC236}">
                <a16:creationId xmlns:a16="http://schemas.microsoft.com/office/drawing/2014/main" id="{10CB884C-B2EA-8D4C-8238-D6E4A68CE261}"/>
              </a:ext>
            </a:extLst>
          </p:cNvPr>
          <p:cNvSpPr/>
          <p:nvPr userDrawn="1"/>
        </p:nvSpPr>
        <p:spPr>
          <a:xfrm>
            <a:off x="0" y="1"/>
            <a:ext cx="6858000" cy="3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タイトル 8">
            <a:extLst>
              <a:ext uri="{FF2B5EF4-FFF2-40B4-BE49-F238E27FC236}">
                <a16:creationId xmlns:a16="http://schemas.microsoft.com/office/drawing/2014/main" id="{292756C1-C482-1D47-A481-30E83E7772F4}"/>
              </a:ext>
            </a:extLst>
          </p:cNvPr>
          <p:cNvSpPr>
            <a:spLocks noGrp="1"/>
          </p:cNvSpPr>
          <p:nvPr>
            <p:ph type="title"/>
          </p:nvPr>
        </p:nvSpPr>
        <p:spPr/>
        <p:txBody>
          <a:bodyPr/>
          <a:lstStyle>
            <a:lvl1pPr algn="ctr">
              <a:defRPr/>
            </a:lvl1pPr>
          </a:lstStyle>
          <a:p>
            <a:r>
              <a:rPr kumimoji="1" lang="ja-JP" altLang="en-US"/>
              <a:t>マスター タイトルの書式設定</a:t>
            </a:r>
          </a:p>
        </p:txBody>
      </p:sp>
      <p:cxnSp>
        <p:nvCxnSpPr>
          <p:cNvPr id="16" name="直線コネクタ 15">
            <a:extLst>
              <a:ext uri="{FF2B5EF4-FFF2-40B4-BE49-F238E27FC236}">
                <a16:creationId xmlns:a16="http://schemas.microsoft.com/office/drawing/2014/main" id="{AA2470FC-7146-B642-912E-0FB40B7F2900}"/>
              </a:ext>
            </a:extLst>
          </p:cNvPr>
          <p:cNvCxnSpPr>
            <a:cxnSpLocks/>
          </p:cNvCxnSpPr>
          <p:nvPr userDrawn="1"/>
        </p:nvCxnSpPr>
        <p:spPr>
          <a:xfrm>
            <a:off x="3342404" y="889035"/>
            <a:ext cx="360000" cy="0"/>
          </a:xfrm>
          <a:prstGeom prst="line">
            <a:avLst/>
          </a:prstGeom>
          <a:ln w="31750">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2810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FBDE862D-3AAB-6F48-B934-D18F80D6BB17}"/>
              </a:ext>
            </a:extLst>
          </p:cNvPr>
          <p:cNvSpPr/>
          <p:nvPr userDrawn="1"/>
        </p:nvSpPr>
        <p:spPr>
          <a:xfrm>
            <a:off x="0" y="9015880"/>
            <a:ext cx="6858000" cy="900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5" name="正方形/長方形 4">
            <a:extLst>
              <a:ext uri="{FF2B5EF4-FFF2-40B4-BE49-F238E27FC236}">
                <a16:creationId xmlns:a16="http://schemas.microsoft.com/office/drawing/2014/main" id="{B8B0E1A5-6EE1-B545-87D0-42310873547C}"/>
              </a:ext>
            </a:extLst>
          </p:cNvPr>
          <p:cNvSpPr/>
          <p:nvPr userDrawn="1"/>
        </p:nvSpPr>
        <p:spPr>
          <a:xfrm>
            <a:off x="0" y="1"/>
            <a:ext cx="6858000" cy="3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A9111CD0-3534-2E4B-AD67-947DBECEE82E}"/>
              </a:ext>
            </a:extLst>
          </p:cNvPr>
          <p:cNvSpPr>
            <a:spLocks noGrp="1"/>
          </p:cNvSpPr>
          <p:nvPr>
            <p:ph type="sldNum" sz="quarter" idx="10"/>
          </p:nvPr>
        </p:nvSpPr>
        <p:spPr/>
        <p:txBody>
          <a:bodyPr/>
          <a:lstStyle/>
          <a:p>
            <a:fld id="{A3F55F42-B60C-440D-905E-DAEDED2DDD08}" type="slidenum">
              <a:rPr lang="ja-JP" altLang="en-US" smtClean="0"/>
              <a:pPr/>
              <a:t>‹#›</a:t>
            </a:fld>
            <a:endParaRPr lang="ja-JP" altLang="en-US"/>
          </a:p>
        </p:txBody>
      </p:sp>
    </p:spTree>
    <p:extLst>
      <p:ext uri="{BB962C8B-B14F-4D97-AF65-F5344CB8AC3E}">
        <p14:creationId xmlns:p14="http://schemas.microsoft.com/office/powerpoint/2010/main" val="31281244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6462" y="1031425"/>
            <a:ext cx="5940000" cy="720000"/>
          </a:xfrm>
          <a:prstGeom prst="rect">
            <a:avLst/>
          </a:prstGeom>
        </p:spPr>
        <p:txBody>
          <a:bodyPr vert="horz" lIns="36000" tIns="36000" rIns="36000" bIns="3600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6462" y="2280586"/>
            <a:ext cx="5940000" cy="6655633"/>
          </a:xfrm>
          <a:prstGeom prst="rect">
            <a:avLst/>
          </a:prstGeom>
        </p:spPr>
        <p:txBody>
          <a:bodyPr vert="horz" lIns="36000" tIns="36000" rIns="36000" bIns="36000" rtlCol="0">
            <a:normAutofit/>
          </a:body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sp>
        <p:nvSpPr>
          <p:cNvPr id="6" name="Slide Number Placeholder 5"/>
          <p:cNvSpPr>
            <a:spLocks noGrp="1"/>
          </p:cNvSpPr>
          <p:nvPr>
            <p:ph type="sldNum" sz="quarter" idx="4"/>
          </p:nvPr>
        </p:nvSpPr>
        <p:spPr>
          <a:xfrm>
            <a:off x="5356462" y="9369638"/>
            <a:ext cx="1080000" cy="288000"/>
          </a:xfrm>
          <a:prstGeom prst="rect">
            <a:avLst/>
          </a:prstGeom>
        </p:spPr>
        <p:txBody>
          <a:bodyPr vert="horz" lIns="36000" tIns="36000" rIns="36000" bIns="36000" rtlCol="0" anchor="ctr"/>
          <a:lstStyle>
            <a:lvl1pPr algn="r">
              <a:defRPr sz="1400">
                <a:solidFill>
                  <a:schemeClr val="tx1"/>
                </a:solidFill>
              </a:defRPr>
            </a:lvl1pPr>
          </a:lstStyle>
          <a:p>
            <a:fld id="{A3F55F42-B60C-440D-905E-DAEDED2DDD08}" type="slidenum">
              <a:rPr lang="ja-JP" altLang="en-US" smtClean="0"/>
              <a:pPr/>
              <a:t>‹#›</a:t>
            </a:fld>
            <a:endParaRPr lang="ja-JP" altLang="en-US"/>
          </a:p>
        </p:txBody>
      </p:sp>
    </p:spTree>
    <p:extLst>
      <p:ext uri="{BB962C8B-B14F-4D97-AF65-F5344CB8AC3E}">
        <p14:creationId xmlns:p14="http://schemas.microsoft.com/office/powerpoint/2010/main" val="2247444930"/>
      </p:ext>
    </p:extLst>
  </p:cSld>
  <p:clrMap bg1="lt1" tx1="dk1" bg2="lt2" tx2="dk2" accent1="accent1" accent2="accent2" accent3="accent3" accent4="accent4" accent5="accent5" accent6="accent6" hlink="hlink" folHlink="folHlink"/>
  <p:sldLayoutIdLst>
    <p:sldLayoutId id="2147483689" r:id="rId1"/>
    <p:sldLayoutId id="2147483687" r:id="rId2"/>
    <p:sldLayoutId id="2147483685" r:id="rId3"/>
    <p:sldLayoutId id="2147483686" r:id="rId4"/>
    <p:sldLayoutId id="2147483688" r:id="rId5"/>
    <p:sldLayoutId id="2147483684" r:id="rId6"/>
  </p:sldLayoutIdLst>
  <p:hf hdr="0" ftr="0" dt="0"/>
  <p:txStyles>
    <p:titleStyle>
      <a:lvl1pPr algn="l" defTabSz="685800" rtl="0" eaLnBrk="1" latinLnBrk="0" hangingPunct="1">
        <a:lnSpc>
          <a:spcPct val="100000"/>
        </a:lnSpc>
        <a:spcBef>
          <a:spcPct val="0"/>
        </a:spcBef>
        <a:buNone/>
        <a:defRPr kumimoji="1" sz="2000" b="1" kern="1200">
          <a:solidFill>
            <a:schemeClr val="tx1"/>
          </a:solidFill>
          <a:latin typeface="+mn-ea"/>
          <a:ea typeface="+mn-ea"/>
          <a:cs typeface="+mj-cs"/>
        </a:defRPr>
      </a:lvl1pPr>
    </p:titleStyle>
    <p:bodyStyle>
      <a:lvl1pPr marL="225425" indent="-225425" algn="l" defTabSz="685800" rtl="0" eaLnBrk="1" latinLnBrk="0" hangingPunct="1">
        <a:lnSpc>
          <a:spcPct val="90000"/>
        </a:lnSpc>
        <a:spcBef>
          <a:spcPts val="750"/>
        </a:spcBef>
        <a:buFont typeface="Wingdings" pitchFamily="2" charset="2"/>
        <a:buChar char="l"/>
        <a:tabLst/>
        <a:defRPr kumimoji="1" sz="1600" kern="1200">
          <a:solidFill>
            <a:schemeClr val="tx1"/>
          </a:solidFill>
          <a:latin typeface="+mn-ea"/>
          <a:ea typeface="+mn-ea"/>
          <a:cs typeface="+mn-cs"/>
        </a:defRPr>
      </a:lvl1pPr>
      <a:lvl2pPr marL="400050" indent="-133350" algn="l" defTabSz="685800" rtl="0" eaLnBrk="1" latinLnBrk="0" hangingPunct="1">
        <a:lnSpc>
          <a:spcPct val="90000"/>
        </a:lnSpc>
        <a:spcBef>
          <a:spcPts val="375"/>
        </a:spcBef>
        <a:buFont typeface="Arial" panose="020B0604020202020204" pitchFamily="34" charset="0"/>
        <a:buChar char="•"/>
        <a:tabLst/>
        <a:defRPr kumimoji="1" sz="1400" kern="1200">
          <a:solidFill>
            <a:schemeClr val="tx1"/>
          </a:solidFill>
          <a:latin typeface="+mn-ea"/>
          <a:ea typeface="+mn-ea"/>
          <a:cs typeface="+mn-cs"/>
        </a:defRPr>
      </a:lvl2pPr>
      <a:lvl3pPr marL="533400" indent="-133350" algn="l" defTabSz="685800" rtl="0" eaLnBrk="1" latinLnBrk="0" hangingPunct="1">
        <a:lnSpc>
          <a:spcPct val="90000"/>
        </a:lnSpc>
        <a:spcBef>
          <a:spcPts val="375"/>
        </a:spcBef>
        <a:buFont typeface="Arial" panose="020B0604020202020204" pitchFamily="34" charset="0"/>
        <a:buChar char="•"/>
        <a:tabLst/>
        <a:defRPr kumimoji="1" sz="1400" kern="1200">
          <a:solidFill>
            <a:schemeClr val="tx1"/>
          </a:solidFill>
          <a:latin typeface="+mn-ea"/>
          <a:ea typeface="+mn-ea"/>
          <a:cs typeface="+mn-cs"/>
        </a:defRPr>
      </a:lvl3pPr>
      <a:lvl4pPr marL="666750" indent="-133350" algn="l" defTabSz="685800" rtl="0" eaLnBrk="1" latinLnBrk="0" hangingPunct="1">
        <a:lnSpc>
          <a:spcPct val="90000"/>
        </a:lnSpc>
        <a:spcBef>
          <a:spcPts val="375"/>
        </a:spcBef>
        <a:buFont typeface="Arial" panose="020B0604020202020204" pitchFamily="34" charset="0"/>
        <a:buChar char="•"/>
        <a:tabLst/>
        <a:defRPr kumimoji="1" sz="1200" kern="1200">
          <a:solidFill>
            <a:schemeClr val="tx1"/>
          </a:solidFill>
          <a:latin typeface="+mn-ea"/>
          <a:ea typeface="+mn-ea"/>
          <a:cs typeface="+mn-cs"/>
        </a:defRPr>
      </a:lvl4pPr>
      <a:lvl5pPr marL="800100" indent="-133350" algn="l" defTabSz="685800" rtl="0" eaLnBrk="1" latinLnBrk="0" hangingPunct="1">
        <a:lnSpc>
          <a:spcPct val="90000"/>
        </a:lnSpc>
        <a:spcBef>
          <a:spcPts val="375"/>
        </a:spcBef>
        <a:buFont typeface="Arial" panose="020B0604020202020204" pitchFamily="34" charset="0"/>
        <a:buChar char="•"/>
        <a:tabLst/>
        <a:defRPr kumimoji="1" sz="1200" kern="1200">
          <a:solidFill>
            <a:schemeClr val="tx1"/>
          </a:solidFill>
          <a:latin typeface="+mn-ea"/>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7.svg"/><Relationship Id="rId7"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7.svg"/><Relationship Id="rId7"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縦書きテキスト プレースホルダー 1">
            <a:extLst>
              <a:ext uri="{FF2B5EF4-FFF2-40B4-BE49-F238E27FC236}">
                <a16:creationId xmlns:a16="http://schemas.microsoft.com/office/drawing/2014/main" id="{AEFEF934-B443-5141-8926-DECF3B37B960}"/>
              </a:ext>
            </a:extLst>
          </p:cNvPr>
          <p:cNvSpPr>
            <a:spLocks noGrp="1"/>
          </p:cNvSpPr>
          <p:nvPr>
            <p:ph type="body" orient="vert" sz="quarter" idx="11"/>
          </p:nvPr>
        </p:nvSpPr>
        <p:spPr>
          <a:xfrm>
            <a:off x="708878" y="2280718"/>
            <a:ext cx="5400000" cy="936000"/>
          </a:xfrm>
        </p:spPr>
        <p:txBody>
          <a:bodyPr/>
          <a:lstStyle/>
          <a:p>
            <a:r>
              <a:rPr lang="ja-JP" altLang="en-US"/>
              <a:t>○○を実現する方法がわかる！</a:t>
            </a:r>
          </a:p>
        </p:txBody>
      </p:sp>
      <p:sp>
        <p:nvSpPr>
          <p:cNvPr id="5" name="テキスト プレースホルダー 4">
            <a:extLst>
              <a:ext uri="{FF2B5EF4-FFF2-40B4-BE49-F238E27FC236}">
                <a16:creationId xmlns:a16="http://schemas.microsoft.com/office/drawing/2014/main" id="{18B6CE14-F77F-1A45-BE28-3737782E08C9}"/>
              </a:ext>
            </a:extLst>
          </p:cNvPr>
          <p:cNvSpPr>
            <a:spLocks noGrp="1"/>
          </p:cNvSpPr>
          <p:nvPr>
            <p:ph type="body" sz="quarter" idx="13"/>
          </p:nvPr>
        </p:nvSpPr>
        <p:spPr>
          <a:xfrm>
            <a:off x="708877" y="3225000"/>
            <a:ext cx="5400000" cy="1728000"/>
          </a:xfrm>
        </p:spPr>
        <p:txBody>
          <a:bodyPr/>
          <a:lstStyle/>
          <a:p>
            <a:r>
              <a:rPr lang="ja-JP" altLang="en-US"/>
              <a:t>お役立ち資料のタイトル</a:t>
            </a:r>
            <a:endParaRPr lang="en-US" altLang="ja-JP" dirty="0"/>
          </a:p>
          <a:p>
            <a:r>
              <a:rPr lang="ja-JP" altLang="en-US"/>
              <a:t>○○○○○○○○</a:t>
            </a:r>
          </a:p>
        </p:txBody>
      </p:sp>
      <p:sp>
        <p:nvSpPr>
          <p:cNvPr id="6" name="正方形/長方形 5">
            <a:extLst>
              <a:ext uri="{FF2B5EF4-FFF2-40B4-BE49-F238E27FC236}">
                <a16:creationId xmlns:a16="http://schemas.microsoft.com/office/drawing/2014/main" id="{072B4EB8-EA00-094D-A779-E9F3F0E9D78F}"/>
              </a:ext>
            </a:extLst>
          </p:cNvPr>
          <p:cNvSpPr/>
          <p:nvPr/>
        </p:nvSpPr>
        <p:spPr>
          <a:xfrm>
            <a:off x="728663" y="686511"/>
            <a:ext cx="2130758" cy="54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000" tIns="39000" rIns="39000" bIns="39000" rtlCol="0" anchor="ctr"/>
          <a:lstStyle/>
          <a:p>
            <a:pPr algn="ctr"/>
            <a:r>
              <a:rPr kumimoji="1" lang="ja-JP" altLang="en-US" sz="1600" b="1">
                <a:solidFill>
                  <a:schemeClr val="bg1"/>
                </a:solidFill>
              </a:rPr>
              <a:t>会社ロゴマーク</a:t>
            </a:r>
            <a:endParaRPr kumimoji="1" lang="en-US" altLang="ja-JP" sz="1600" b="1" dirty="0">
              <a:solidFill>
                <a:schemeClr val="bg1"/>
              </a:solidFill>
            </a:endParaRPr>
          </a:p>
        </p:txBody>
      </p:sp>
      <p:grpSp>
        <p:nvGrpSpPr>
          <p:cNvPr id="7" name="グループ化 6">
            <a:extLst>
              <a:ext uri="{FF2B5EF4-FFF2-40B4-BE49-F238E27FC236}">
                <a16:creationId xmlns:a16="http://schemas.microsoft.com/office/drawing/2014/main" id="{E6F67C7B-F391-904D-AB29-DA36041F39A9}"/>
              </a:ext>
            </a:extLst>
          </p:cNvPr>
          <p:cNvGrpSpPr/>
          <p:nvPr/>
        </p:nvGrpSpPr>
        <p:grpSpPr>
          <a:xfrm>
            <a:off x="2197201" y="5691882"/>
            <a:ext cx="4650527" cy="3682099"/>
            <a:chOff x="972956" y="6079322"/>
            <a:chExt cx="3545852" cy="2807462"/>
          </a:xfrm>
        </p:grpSpPr>
        <p:pic>
          <p:nvPicPr>
            <p:cNvPr id="8" name="図 7">
              <a:extLst>
                <a:ext uri="{FF2B5EF4-FFF2-40B4-BE49-F238E27FC236}">
                  <a16:creationId xmlns:a16="http://schemas.microsoft.com/office/drawing/2014/main" id="{E1FB5F09-383F-5D4D-9972-E66B8D94FAB7}"/>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r="29641"/>
            <a:stretch/>
          </p:blipFill>
          <p:spPr>
            <a:xfrm>
              <a:off x="972956" y="6079322"/>
              <a:ext cx="3545851" cy="2754970"/>
            </a:xfrm>
            <a:prstGeom prst="rect">
              <a:avLst/>
            </a:prstGeom>
          </p:spPr>
        </p:pic>
        <p:pic>
          <p:nvPicPr>
            <p:cNvPr id="9" name="図 8">
              <a:extLst>
                <a:ext uri="{FF2B5EF4-FFF2-40B4-BE49-F238E27FC236}">
                  <a16:creationId xmlns:a16="http://schemas.microsoft.com/office/drawing/2014/main" id="{539F79C4-CE6E-1F4A-AE7B-CE7E6BC2CFC1}"/>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r="20316"/>
            <a:stretch/>
          </p:blipFill>
          <p:spPr>
            <a:xfrm>
              <a:off x="1699973" y="6311897"/>
              <a:ext cx="2818835" cy="2088117"/>
            </a:xfrm>
            <a:prstGeom prst="rect">
              <a:avLst/>
            </a:prstGeom>
          </p:spPr>
        </p:pic>
        <p:pic>
          <p:nvPicPr>
            <p:cNvPr id="10" name="図 9">
              <a:extLst>
                <a:ext uri="{FF2B5EF4-FFF2-40B4-BE49-F238E27FC236}">
                  <a16:creationId xmlns:a16="http://schemas.microsoft.com/office/drawing/2014/main" id="{051AE8E0-5B84-914B-A016-68FE3AE6B0FD}"/>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231628" y="6990647"/>
              <a:ext cx="970874" cy="1896137"/>
            </a:xfrm>
            <a:prstGeom prst="rect">
              <a:avLst/>
            </a:prstGeom>
          </p:spPr>
        </p:pic>
        <p:pic>
          <p:nvPicPr>
            <p:cNvPr id="11" name="図 10">
              <a:extLst>
                <a:ext uri="{FF2B5EF4-FFF2-40B4-BE49-F238E27FC236}">
                  <a16:creationId xmlns:a16="http://schemas.microsoft.com/office/drawing/2014/main" id="{CE5F0B0E-4CDC-374C-97C8-0E20AF7B220E}"/>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327408" y="7145338"/>
              <a:ext cx="791754" cy="1635005"/>
            </a:xfrm>
            <a:prstGeom prst="rect">
              <a:avLst/>
            </a:prstGeom>
          </p:spPr>
        </p:pic>
      </p:grpSp>
    </p:spTree>
    <p:extLst>
      <p:ext uri="{BB962C8B-B14F-4D97-AF65-F5344CB8AC3E}">
        <p14:creationId xmlns:p14="http://schemas.microsoft.com/office/powerpoint/2010/main" val="3026247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縦書きテキスト プレースホルダー 1">
            <a:extLst>
              <a:ext uri="{FF2B5EF4-FFF2-40B4-BE49-F238E27FC236}">
                <a16:creationId xmlns:a16="http://schemas.microsoft.com/office/drawing/2014/main" id="{862CE5FB-EA14-634F-97A6-7E886539F3CF}"/>
              </a:ext>
            </a:extLst>
          </p:cNvPr>
          <p:cNvSpPr>
            <a:spLocks noGrp="1"/>
          </p:cNvSpPr>
          <p:nvPr>
            <p:ph type="body" orient="vert" sz="quarter" idx="11"/>
          </p:nvPr>
        </p:nvSpPr>
        <p:spPr/>
        <p:txBody>
          <a:bodyPr/>
          <a:lstStyle/>
          <a:p>
            <a:r>
              <a:rPr lang="ja-JP" altLang="en-US"/>
              <a:t>成功事例</a:t>
            </a:r>
          </a:p>
        </p:txBody>
      </p:sp>
      <p:sp>
        <p:nvSpPr>
          <p:cNvPr id="3" name="スライド番号プレースホルダー 2">
            <a:extLst>
              <a:ext uri="{FF2B5EF4-FFF2-40B4-BE49-F238E27FC236}">
                <a16:creationId xmlns:a16="http://schemas.microsoft.com/office/drawing/2014/main" id="{30435E99-BA60-5E4C-95EC-1436BFBC088D}"/>
              </a:ext>
            </a:extLst>
          </p:cNvPr>
          <p:cNvSpPr>
            <a:spLocks noGrp="1"/>
          </p:cNvSpPr>
          <p:nvPr>
            <p:ph type="sldNum" sz="quarter" idx="12"/>
          </p:nvPr>
        </p:nvSpPr>
        <p:spPr/>
        <p:txBody>
          <a:bodyPr/>
          <a:lstStyle/>
          <a:p>
            <a:fld id="{A3F55F42-B60C-440D-905E-DAEDED2DDD08}" type="slidenum">
              <a:rPr lang="ja-JP" altLang="en-US" smtClean="0"/>
              <a:pPr/>
              <a:t>10</a:t>
            </a:fld>
            <a:endParaRPr lang="ja-JP" altLang="en-US"/>
          </a:p>
        </p:txBody>
      </p:sp>
      <p:sp>
        <p:nvSpPr>
          <p:cNvPr id="4" name="タイトル 3">
            <a:extLst>
              <a:ext uri="{FF2B5EF4-FFF2-40B4-BE49-F238E27FC236}">
                <a16:creationId xmlns:a16="http://schemas.microsoft.com/office/drawing/2014/main" id="{FFC639AD-B67C-B64D-B8EA-F43B2866DCA8}"/>
              </a:ext>
            </a:extLst>
          </p:cNvPr>
          <p:cNvSpPr>
            <a:spLocks noGrp="1"/>
          </p:cNvSpPr>
          <p:nvPr>
            <p:ph type="title"/>
          </p:nvPr>
        </p:nvSpPr>
        <p:spPr/>
        <p:txBody>
          <a:bodyPr/>
          <a:lstStyle/>
          <a:p>
            <a:r>
              <a:rPr lang="ja-JP" altLang="en-US"/>
              <a:t>〇〇〇の導入で〇〇％の業務効率化に成功</a:t>
            </a:r>
            <a:endParaRPr kumimoji="1" lang="ja-JP" altLang="en-US"/>
          </a:p>
        </p:txBody>
      </p:sp>
      <p:sp>
        <p:nvSpPr>
          <p:cNvPr id="5" name="正方形/長方形 4">
            <a:extLst>
              <a:ext uri="{FF2B5EF4-FFF2-40B4-BE49-F238E27FC236}">
                <a16:creationId xmlns:a16="http://schemas.microsoft.com/office/drawing/2014/main" id="{5A63A754-5173-844D-AD84-AF842A4DB6BF}"/>
              </a:ext>
            </a:extLst>
          </p:cNvPr>
          <p:cNvSpPr/>
          <p:nvPr/>
        </p:nvSpPr>
        <p:spPr>
          <a:xfrm>
            <a:off x="495722" y="2304709"/>
            <a:ext cx="2879999" cy="46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000" tIns="39000" rIns="39000" bIns="39000" rtlCol="0" anchor="ctr"/>
          <a:lstStyle/>
          <a:p>
            <a:pPr algn="ctr"/>
            <a:r>
              <a:rPr kumimoji="1" lang="ja-JP" altLang="en-US" sz="1600" b="1">
                <a:solidFill>
                  <a:schemeClr val="bg1"/>
                </a:solidFill>
              </a:rPr>
              <a:t>企業ロゴ</a:t>
            </a:r>
          </a:p>
        </p:txBody>
      </p:sp>
      <p:sp>
        <p:nvSpPr>
          <p:cNvPr id="6" name="正方形/長方形 5">
            <a:extLst>
              <a:ext uri="{FF2B5EF4-FFF2-40B4-BE49-F238E27FC236}">
                <a16:creationId xmlns:a16="http://schemas.microsoft.com/office/drawing/2014/main" id="{966607FE-3C9F-3048-8BD3-4CA2B860F250}"/>
              </a:ext>
            </a:extLst>
          </p:cNvPr>
          <p:cNvSpPr/>
          <p:nvPr/>
        </p:nvSpPr>
        <p:spPr>
          <a:xfrm>
            <a:off x="3555725" y="2304710"/>
            <a:ext cx="2880000" cy="234572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000" tIns="39000" rIns="39000" bIns="39000" rtlCol="0" anchor="ctr"/>
          <a:lstStyle/>
          <a:p>
            <a:pPr algn="ctr"/>
            <a:r>
              <a:rPr kumimoji="1" lang="en-US" altLang="ja-JP" sz="1733" b="1" dirty="0">
                <a:solidFill>
                  <a:schemeClr val="bg1"/>
                </a:solidFill>
              </a:rPr>
              <a:t>IMG</a:t>
            </a:r>
          </a:p>
        </p:txBody>
      </p:sp>
      <p:sp>
        <p:nvSpPr>
          <p:cNvPr id="7" name="テキスト ボックス 6">
            <a:extLst>
              <a:ext uri="{FF2B5EF4-FFF2-40B4-BE49-F238E27FC236}">
                <a16:creationId xmlns:a16="http://schemas.microsoft.com/office/drawing/2014/main" id="{72E016BF-E0CB-0843-9E26-4E3DC1EDEA97}"/>
              </a:ext>
            </a:extLst>
          </p:cNvPr>
          <p:cNvSpPr txBox="1"/>
          <p:nvPr/>
        </p:nvSpPr>
        <p:spPr>
          <a:xfrm>
            <a:off x="495723" y="3030434"/>
            <a:ext cx="2880000" cy="1620000"/>
          </a:xfrm>
          <a:prstGeom prst="rect">
            <a:avLst/>
          </a:prstGeom>
          <a:noFill/>
        </p:spPr>
        <p:txBody>
          <a:bodyPr wrap="square" lIns="39000" tIns="39000" rIns="39000" bIns="39000" rtlCol="0">
            <a:normAutofit/>
          </a:bodyPr>
          <a:lstStyle/>
          <a:p>
            <a:pPr>
              <a:spcAft>
                <a:spcPts val="600"/>
              </a:spcAft>
            </a:pPr>
            <a:r>
              <a:rPr kumimoji="1" lang="ja-JP" altLang="en-US" sz="1400" b="1" dirty="0">
                <a:latin typeface="+mn-ea"/>
              </a:rPr>
              <a:t>株式会社〇〇〇</a:t>
            </a:r>
            <a:endParaRPr kumimoji="1" lang="en-US" altLang="ja-JP" sz="1400" b="1" dirty="0">
              <a:latin typeface="+mn-ea"/>
            </a:endParaRPr>
          </a:p>
          <a:p>
            <a:pPr marL="185731" indent="-185731">
              <a:spcAft>
                <a:spcPts val="600"/>
              </a:spcAft>
              <a:buFont typeface="Wingdings" pitchFamily="2" charset="2"/>
              <a:buChar char="l"/>
            </a:pPr>
            <a:r>
              <a:rPr kumimoji="1" lang="ja-JP" altLang="en-US" sz="1100">
                <a:latin typeface="+mn-ea"/>
              </a:rPr>
              <a:t>サービス内容</a:t>
            </a:r>
            <a:br>
              <a:rPr kumimoji="1" lang="en-US" altLang="ja-JP" sz="1100" dirty="0">
                <a:latin typeface="+mn-ea"/>
              </a:rPr>
            </a:br>
            <a:r>
              <a:rPr kumimoji="1" lang="ja-JP" altLang="en-US" sz="1100">
                <a:latin typeface="+mn-ea"/>
              </a:rPr>
              <a:t>○</a:t>
            </a:r>
            <a:r>
              <a:rPr kumimoji="1" lang="ja-JP" altLang="en-US" sz="1100" dirty="0">
                <a:latin typeface="+mn-ea"/>
              </a:rPr>
              <a:t>○○○○サービスの開発・提供</a:t>
            </a:r>
            <a:endParaRPr kumimoji="1" lang="en-US" altLang="ja-JP" sz="1100" dirty="0">
              <a:latin typeface="+mn-ea"/>
            </a:endParaRPr>
          </a:p>
          <a:p>
            <a:pPr marL="185731" indent="-185731">
              <a:spcAft>
                <a:spcPts val="600"/>
              </a:spcAft>
              <a:buFont typeface="Wingdings" pitchFamily="2" charset="2"/>
              <a:buChar char="l"/>
            </a:pPr>
            <a:r>
              <a:rPr kumimoji="1" lang="ja-JP" altLang="en-US" sz="1100">
                <a:latin typeface="+mn-ea"/>
              </a:rPr>
              <a:t>従業員数</a:t>
            </a:r>
            <a:br>
              <a:rPr kumimoji="1" lang="en-US" altLang="ja-JP" sz="1100" dirty="0">
                <a:latin typeface="+mn-ea"/>
              </a:rPr>
            </a:br>
            <a:r>
              <a:rPr kumimoji="1" lang="en-US" altLang="ja-JP" sz="1100" dirty="0">
                <a:latin typeface="+mn-ea"/>
              </a:rPr>
              <a:t>0,000</a:t>
            </a:r>
            <a:r>
              <a:rPr kumimoji="1" lang="ja-JP" altLang="en-US" sz="1100" dirty="0">
                <a:latin typeface="+mn-ea"/>
              </a:rPr>
              <a:t>人（</a:t>
            </a:r>
            <a:r>
              <a:rPr kumimoji="1" lang="en-US" altLang="ja-JP" sz="1100" dirty="0">
                <a:latin typeface="+mn-ea"/>
              </a:rPr>
              <a:t>0000</a:t>
            </a:r>
            <a:r>
              <a:rPr kumimoji="1" lang="ja-JP" altLang="en-US" sz="1100" dirty="0">
                <a:latin typeface="+mn-ea"/>
              </a:rPr>
              <a:t>年</a:t>
            </a:r>
            <a:r>
              <a:rPr kumimoji="1" lang="en-US" altLang="ja-JP" sz="1100" dirty="0">
                <a:latin typeface="+mn-ea"/>
              </a:rPr>
              <a:t>00</a:t>
            </a:r>
            <a:r>
              <a:rPr kumimoji="1" lang="ja-JP" altLang="en-US" sz="1100" dirty="0">
                <a:latin typeface="+mn-ea"/>
              </a:rPr>
              <a:t>月</a:t>
            </a:r>
            <a:r>
              <a:rPr kumimoji="1" lang="ja-JP" altLang="en-US" sz="1100">
                <a:latin typeface="+mn-ea"/>
              </a:rPr>
              <a:t>時点）</a:t>
            </a:r>
            <a:endParaRPr kumimoji="1" lang="en-US" altLang="ja-JP" sz="1100" dirty="0">
              <a:latin typeface="+mn-ea"/>
            </a:endParaRPr>
          </a:p>
          <a:p>
            <a:pPr marL="185731" indent="-185731">
              <a:spcAft>
                <a:spcPts val="600"/>
              </a:spcAft>
              <a:buFont typeface="Wingdings" pitchFamily="2" charset="2"/>
              <a:buChar char="l"/>
            </a:pPr>
            <a:r>
              <a:rPr kumimoji="1" lang="en-US" altLang="ja-JP" sz="1100" u="sng" dirty="0">
                <a:latin typeface="+mn-ea"/>
              </a:rPr>
              <a:t>https://</a:t>
            </a:r>
            <a:r>
              <a:rPr kumimoji="1" lang="ja-JP" altLang="en-US" sz="1100" u="sng">
                <a:latin typeface="+mn-ea"/>
              </a:rPr>
              <a:t>○○○○</a:t>
            </a:r>
            <a:endParaRPr kumimoji="1" lang="en-US" altLang="ja-JP" sz="1100" u="sng" dirty="0">
              <a:latin typeface="+mn-ea"/>
            </a:endParaRPr>
          </a:p>
        </p:txBody>
      </p:sp>
      <p:sp>
        <p:nvSpPr>
          <p:cNvPr id="8" name="正方形/長方形 7">
            <a:extLst>
              <a:ext uri="{FF2B5EF4-FFF2-40B4-BE49-F238E27FC236}">
                <a16:creationId xmlns:a16="http://schemas.microsoft.com/office/drawing/2014/main" id="{95611627-9584-B74A-A5A6-F995BA2471D8}"/>
              </a:ext>
            </a:extLst>
          </p:cNvPr>
          <p:cNvSpPr/>
          <p:nvPr/>
        </p:nvSpPr>
        <p:spPr>
          <a:xfrm>
            <a:off x="495724" y="5181885"/>
            <a:ext cx="594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bg1"/>
                </a:solidFill>
              </a:rPr>
              <a:t>導入前の課題</a:t>
            </a:r>
          </a:p>
        </p:txBody>
      </p:sp>
      <p:sp>
        <p:nvSpPr>
          <p:cNvPr id="9" name="テキスト ボックス 8">
            <a:extLst>
              <a:ext uri="{FF2B5EF4-FFF2-40B4-BE49-F238E27FC236}">
                <a16:creationId xmlns:a16="http://schemas.microsoft.com/office/drawing/2014/main" id="{E07FF508-19AF-0E4D-8904-1A91B8B8079B}"/>
              </a:ext>
            </a:extLst>
          </p:cNvPr>
          <p:cNvSpPr txBox="1"/>
          <p:nvPr/>
        </p:nvSpPr>
        <p:spPr>
          <a:xfrm>
            <a:off x="495725" y="5698145"/>
            <a:ext cx="5939999" cy="986446"/>
          </a:xfrm>
          <a:prstGeom prst="rect">
            <a:avLst/>
          </a:prstGeom>
          <a:noFill/>
        </p:spPr>
        <p:txBody>
          <a:bodyPr wrap="square" lIns="39000" tIns="39000" rIns="39000" bIns="39000" rtlCol="0">
            <a:spAutoFit/>
          </a:bodyPr>
          <a:lstStyle/>
          <a:p>
            <a:pPr marL="185731" indent="-185731">
              <a:lnSpc>
                <a:spcPct val="150000"/>
              </a:lnSpc>
              <a:spcAft>
                <a:spcPts val="433"/>
              </a:spcAft>
              <a:buFont typeface="Wingdings" pitchFamily="2" charset="2"/>
              <a:buChar char="l"/>
            </a:pPr>
            <a:r>
              <a:rPr kumimoji="1" lang="ja-JP" altLang="en-US" sz="1200">
                <a:latin typeface="+mn-ea"/>
              </a:rPr>
              <a:t>○○の確認から実施まで</a:t>
            </a:r>
            <a:r>
              <a:rPr kumimoji="1" lang="en-US" altLang="ja-JP" sz="1200" dirty="0">
                <a:latin typeface="+mn-ea"/>
              </a:rPr>
              <a:t>1</a:t>
            </a:r>
            <a:r>
              <a:rPr kumimoji="1" lang="ja-JP" altLang="en-US" sz="1200">
                <a:latin typeface="+mn-ea"/>
              </a:rPr>
              <a:t>ヶ月以上かかる</a:t>
            </a:r>
            <a:endParaRPr kumimoji="1" lang="en-US" altLang="ja-JP" sz="1200" dirty="0">
              <a:latin typeface="+mn-ea"/>
            </a:endParaRPr>
          </a:p>
          <a:p>
            <a:pPr marL="185731" indent="-185731">
              <a:lnSpc>
                <a:spcPct val="150000"/>
              </a:lnSpc>
              <a:spcAft>
                <a:spcPts val="433"/>
              </a:spcAft>
              <a:buFont typeface="Wingdings" pitchFamily="2" charset="2"/>
              <a:buChar char="l"/>
            </a:pPr>
            <a:r>
              <a:rPr kumimoji="1" lang="ja-JP" altLang="en-US" sz="1200">
                <a:latin typeface="+mn-ea"/>
              </a:rPr>
              <a:t>担当者は兼務で忙しく、 ○○の改善が進まない</a:t>
            </a:r>
          </a:p>
          <a:p>
            <a:pPr marL="185731" indent="-185731">
              <a:lnSpc>
                <a:spcPct val="150000"/>
              </a:lnSpc>
              <a:spcAft>
                <a:spcPts val="433"/>
              </a:spcAft>
              <a:buFont typeface="Wingdings" pitchFamily="2" charset="2"/>
              <a:buChar char="l"/>
            </a:pPr>
            <a:r>
              <a:rPr kumimoji="1" lang="ja-JP" altLang="en-US" sz="1200">
                <a:latin typeface="+mn-ea"/>
              </a:rPr>
              <a:t>○○の作業が煩雑になり、ミスが増える</a:t>
            </a:r>
            <a:endParaRPr kumimoji="1" lang="en-US" altLang="ja-JP" sz="1200" dirty="0">
              <a:latin typeface="+mn-ea"/>
            </a:endParaRPr>
          </a:p>
        </p:txBody>
      </p:sp>
      <p:sp>
        <p:nvSpPr>
          <p:cNvPr id="10" name="正方形/長方形 9">
            <a:extLst>
              <a:ext uri="{FF2B5EF4-FFF2-40B4-BE49-F238E27FC236}">
                <a16:creationId xmlns:a16="http://schemas.microsoft.com/office/drawing/2014/main" id="{97CDEF5C-A9B1-AF4D-8DB8-37AE8EEE14C8}"/>
              </a:ext>
            </a:extLst>
          </p:cNvPr>
          <p:cNvSpPr/>
          <p:nvPr/>
        </p:nvSpPr>
        <p:spPr>
          <a:xfrm>
            <a:off x="495723" y="7046787"/>
            <a:ext cx="5939999" cy="36000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bg1"/>
                </a:solidFill>
              </a:rPr>
              <a:t>導入後の効果</a:t>
            </a:r>
          </a:p>
        </p:txBody>
      </p:sp>
      <p:sp>
        <p:nvSpPr>
          <p:cNvPr id="11" name="テキスト ボックス 10">
            <a:extLst>
              <a:ext uri="{FF2B5EF4-FFF2-40B4-BE49-F238E27FC236}">
                <a16:creationId xmlns:a16="http://schemas.microsoft.com/office/drawing/2014/main" id="{A657FB37-23CB-5F4B-973E-43E33A2AADBC}"/>
              </a:ext>
            </a:extLst>
          </p:cNvPr>
          <p:cNvSpPr txBox="1"/>
          <p:nvPr/>
        </p:nvSpPr>
        <p:spPr>
          <a:xfrm>
            <a:off x="495722" y="7557373"/>
            <a:ext cx="5939998" cy="986446"/>
          </a:xfrm>
          <a:prstGeom prst="rect">
            <a:avLst/>
          </a:prstGeom>
          <a:noFill/>
        </p:spPr>
        <p:txBody>
          <a:bodyPr wrap="square" lIns="39000" tIns="39000" rIns="39000" bIns="39000" rtlCol="0">
            <a:spAutoFit/>
          </a:bodyPr>
          <a:lstStyle/>
          <a:p>
            <a:pPr marL="185731" indent="-185731">
              <a:lnSpc>
                <a:spcPct val="150000"/>
              </a:lnSpc>
              <a:spcAft>
                <a:spcPts val="433"/>
              </a:spcAft>
              <a:buClr>
                <a:schemeClr val="accent6"/>
              </a:buClr>
              <a:buFont typeface="Wingdings" pitchFamily="2" charset="2"/>
              <a:buChar char="l"/>
            </a:pPr>
            <a:r>
              <a:rPr kumimoji="1" lang="ja-JP" altLang="en-US" sz="1200">
                <a:latin typeface="+mn-ea"/>
              </a:rPr>
              <a:t>○○の</a:t>
            </a:r>
            <a:r>
              <a:rPr kumimoji="1" lang="ja-JP" altLang="en-US" sz="1200" dirty="0">
                <a:latin typeface="+mn-ea"/>
              </a:rPr>
              <a:t>作業まで一気通貫。最短</a:t>
            </a:r>
            <a:r>
              <a:rPr kumimoji="1" lang="en-US" altLang="ja-JP" sz="1200" dirty="0">
                <a:latin typeface="+mn-ea"/>
              </a:rPr>
              <a:t>1</a:t>
            </a:r>
            <a:r>
              <a:rPr kumimoji="1" lang="ja-JP" altLang="en-US" sz="1200" dirty="0">
                <a:latin typeface="+mn-ea"/>
              </a:rPr>
              <a:t>日で</a:t>
            </a:r>
            <a:r>
              <a:rPr kumimoji="1" lang="ja-JP" altLang="en-US" sz="1200">
                <a:latin typeface="+mn-ea"/>
              </a:rPr>
              <a:t>完了できる</a:t>
            </a:r>
            <a:endParaRPr kumimoji="1" lang="en-US" altLang="ja-JP" sz="1200" dirty="0">
              <a:latin typeface="+mn-ea"/>
            </a:endParaRPr>
          </a:p>
          <a:p>
            <a:pPr marL="185731" indent="-185731">
              <a:lnSpc>
                <a:spcPct val="150000"/>
              </a:lnSpc>
              <a:spcAft>
                <a:spcPts val="433"/>
              </a:spcAft>
              <a:buClr>
                <a:schemeClr val="accent6"/>
              </a:buClr>
              <a:buFont typeface="Wingdings" pitchFamily="2" charset="2"/>
              <a:buChar char="l"/>
            </a:pPr>
            <a:r>
              <a:rPr kumimoji="1" lang="ja-JP" altLang="en-US" sz="1200">
                <a:latin typeface="+mn-ea"/>
              </a:rPr>
              <a:t>○○の</a:t>
            </a:r>
            <a:r>
              <a:rPr kumimoji="1" lang="ja-JP" altLang="en-US" sz="1200" dirty="0">
                <a:latin typeface="+mn-ea"/>
              </a:rPr>
              <a:t>改善が進み、新規顧客</a:t>
            </a:r>
            <a:r>
              <a:rPr kumimoji="1" lang="ja-JP" altLang="en-US" sz="1200">
                <a:latin typeface="+mn-ea"/>
              </a:rPr>
              <a:t>の獲得○○倍を達成</a:t>
            </a:r>
            <a:endParaRPr kumimoji="1" lang="en-US" altLang="ja-JP" sz="1200" dirty="0">
              <a:latin typeface="+mn-ea"/>
            </a:endParaRPr>
          </a:p>
          <a:p>
            <a:pPr marL="185731" indent="-185731">
              <a:lnSpc>
                <a:spcPct val="150000"/>
              </a:lnSpc>
              <a:spcAft>
                <a:spcPts val="433"/>
              </a:spcAft>
              <a:buClr>
                <a:schemeClr val="accent6"/>
              </a:buClr>
              <a:buFont typeface="Wingdings" pitchFamily="2" charset="2"/>
              <a:buChar char="l"/>
            </a:pPr>
            <a:r>
              <a:rPr kumimoji="1" lang="ja-JP" altLang="en-US" sz="1200">
                <a:latin typeface="+mn-ea"/>
              </a:rPr>
              <a:t>○○の作業フローが</a:t>
            </a:r>
            <a:r>
              <a:rPr kumimoji="1" lang="ja-JP" altLang="en-US" sz="1200" dirty="0">
                <a:latin typeface="+mn-ea"/>
              </a:rPr>
              <a:t>効率化され、ミス</a:t>
            </a:r>
            <a:r>
              <a:rPr kumimoji="1" lang="ja-JP" altLang="en-US" sz="1200">
                <a:latin typeface="+mn-ea"/>
              </a:rPr>
              <a:t>を軽減</a:t>
            </a:r>
            <a:endParaRPr kumimoji="1" lang="en-US" altLang="ja-JP" sz="1200" dirty="0">
              <a:latin typeface="+mn-ea"/>
            </a:endParaRPr>
          </a:p>
        </p:txBody>
      </p:sp>
      <p:sp>
        <p:nvSpPr>
          <p:cNvPr id="12" name="正方形/長方形 11">
            <a:extLst>
              <a:ext uri="{FF2B5EF4-FFF2-40B4-BE49-F238E27FC236}">
                <a16:creationId xmlns:a16="http://schemas.microsoft.com/office/drawing/2014/main" id="{2F8108D7-29A2-7048-9400-66D8C9D2756B}"/>
              </a:ext>
            </a:extLst>
          </p:cNvPr>
          <p:cNvSpPr/>
          <p:nvPr/>
        </p:nvSpPr>
        <p:spPr>
          <a:xfrm>
            <a:off x="498470" y="9375698"/>
            <a:ext cx="1440000" cy="288000"/>
          </a:xfrm>
          <a:prstGeom prst="rect">
            <a:avLst/>
          </a:prstGeom>
          <a:noFill/>
          <a:ln w="12700" cap="flat" cmpd="sng" algn="ctr">
            <a:noFill/>
            <a:prstDash val="solid"/>
            <a:miter lim="800000"/>
          </a:ln>
          <a:effectLst/>
        </p:spPr>
        <p:txBody>
          <a:bodyPr wrap="none" lIns="36000" tIns="36000" rIns="36000" bIns="3600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ja-JP" sz="1200" b="1" i="0" u="none" strike="noStrike" kern="0" cap="none" spc="0" normalizeH="0" baseline="0" noProof="0" dirty="0">
                <a:ln>
                  <a:noFill/>
                </a:ln>
                <a:solidFill>
                  <a:srgbClr val="1B224C"/>
                </a:solidFill>
                <a:effectLst/>
                <a:uLnTx/>
                <a:uFillTx/>
                <a:latin typeface="+mn-ea"/>
                <a:cs typeface="+mn-cs"/>
              </a:rPr>
              <a:t>S A I R U</a:t>
            </a:r>
            <a:endParaRPr kumimoji="0" lang="ja-JP" altLang="en-US" sz="1200" b="1" i="0" u="none" strike="noStrike" kern="0" cap="none" spc="0" normalizeH="0" baseline="0" noProof="0" dirty="0">
              <a:ln>
                <a:noFill/>
              </a:ln>
              <a:solidFill>
                <a:srgbClr val="1B224C"/>
              </a:solidFill>
              <a:effectLst/>
              <a:uLnTx/>
              <a:uFillTx/>
              <a:latin typeface="+mn-ea"/>
              <a:cs typeface="+mn-cs"/>
            </a:endParaRPr>
          </a:p>
        </p:txBody>
      </p:sp>
      <p:sp>
        <p:nvSpPr>
          <p:cNvPr id="13" name="テキスト ボックス 12">
            <a:extLst>
              <a:ext uri="{FF2B5EF4-FFF2-40B4-BE49-F238E27FC236}">
                <a16:creationId xmlns:a16="http://schemas.microsoft.com/office/drawing/2014/main" id="{250858E0-7105-6D49-ABF6-17D6450ECD30}"/>
              </a:ext>
            </a:extLst>
          </p:cNvPr>
          <p:cNvSpPr txBox="1"/>
          <p:nvPr/>
        </p:nvSpPr>
        <p:spPr>
          <a:xfrm>
            <a:off x="1938470" y="9369425"/>
            <a:ext cx="3419763" cy="288000"/>
          </a:xfrm>
          <a:prstGeom prst="rect">
            <a:avLst/>
          </a:prstGeom>
          <a:noFill/>
        </p:spPr>
        <p:txBody>
          <a:bodyPr wrap="square" lIns="36000" tIns="36000" rIns="36000" bIns="36000" rtlCol="0" anchor="ctr">
            <a:normAutofit/>
          </a:bodyPr>
          <a:lstStyle/>
          <a:p>
            <a:pPr algn="ctr" defTabSz="457200"/>
            <a:r>
              <a:rPr lang="ja-JP" altLang="en-US" sz="1200" u="sng" dirty="0">
                <a:solidFill>
                  <a:srgbClr val="0070C0"/>
                </a:solidFill>
                <a:latin typeface="+mn-ea"/>
              </a:rPr>
              <a:t>〇〇〇サービスの詳細を確認する</a:t>
            </a:r>
          </a:p>
        </p:txBody>
      </p:sp>
    </p:spTree>
    <p:extLst>
      <p:ext uri="{BB962C8B-B14F-4D97-AF65-F5344CB8AC3E}">
        <p14:creationId xmlns:p14="http://schemas.microsoft.com/office/powerpoint/2010/main" val="861756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縦書きテキスト プレースホルダー 1">
            <a:extLst>
              <a:ext uri="{FF2B5EF4-FFF2-40B4-BE49-F238E27FC236}">
                <a16:creationId xmlns:a16="http://schemas.microsoft.com/office/drawing/2014/main" id="{C90C0250-6705-084E-ACE2-C2CF6B1AF99E}"/>
              </a:ext>
            </a:extLst>
          </p:cNvPr>
          <p:cNvSpPr>
            <a:spLocks noGrp="1"/>
          </p:cNvSpPr>
          <p:nvPr>
            <p:ph type="body" orient="vert" sz="quarter" idx="11"/>
          </p:nvPr>
        </p:nvSpPr>
        <p:spPr>
          <a:xfrm>
            <a:off x="496888" y="473289"/>
            <a:ext cx="5938837" cy="360000"/>
          </a:xfrm>
        </p:spPr>
        <p:txBody>
          <a:bodyPr/>
          <a:lstStyle/>
          <a:p>
            <a:r>
              <a:rPr lang="ja-JP" altLang="en-US"/>
              <a:t>成功のポイント</a:t>
            </a:r>
          </a:p>
        </p:txBody>
      </p:sp>
      <p:sp>
        <p:nvSpPr>
          <p:cNvPr id="3" name="スライド番号プレースホルダー 2">
            <a:extLst>
              <a:ext uri="{FF2B5EF4-FFF2-40B4-BE49-F238E27FC236}">
                <a16:creationId xmlns:a16="http://schemas.microsoft.com/office/drawing/2014/main" id="{4770A6C1-CFC4-4744-A2AF-864F96B365C8}"/>
              </a:ext>
            </a:extLst>
          </p:cNvPr>
          <p:cNvSpPr>
            <a:spLocks noGrp="1"/>
          </p:cNvSpPr>
          <p:nvPr>
            <p:ph type="sldNum" sz="quarter" idx="12"/>
          </p:nvPr>
        </p:nvSpPr>
        <p:spPr>
          <a:xfrm>
            <a:off x="5356462" y="9369638"/>
            <a:ext cx="1080000" cy="288000"/>
          </a:xfrm>
        </p:spPr>
        <p:txBody>
          <a:bodyPr/>
          <a:lstStyle/>
          <a:p>
            <a:fld id="{A3F55F42-B60C-440D-905E-DAEDED2DDD08}" type="slidenum">
              <a:rPr lang="ja-JP" altLang="en-US" smtClean="0"/>
              <a:pPr/>
              <a:t>11</a:t>
            </a:fld>
            <a:endParaRPr lang="ja-JP" altLang="en-US"/>
          </a:p>
        </p:txBody>
      </p:sp>
      <p:sp>
        <p:nvSpPr>
          <p:cNvPr id="4" name="タイトル 3">
            <a:extLst>
              <a:ext uri="{FF2B5EF4-FFF2-40B4-BE49-F238E27FC236}">
                <a16:creationId xmlns:a16="http://schemas.microsoft.com/office/drawing/2014/main" id="{D542BF26-D1F9-F14C-8F03-873D1C2274B9}"/>
              </a:ext>
            </a:extLst>
          </p:cNvPr>
          <p:cNvSpPr>
            <a:spLocks noGrp="1"/>
          </p:cNvSpPr>
          <p:nvPr>
            <p:ph type="title"/>
          </p:nvPr>
        </p:nvSpPr>
        <p:spPr>
          <a:xfrm>
            <a:off x="496462" y="1031425"/>
            <a:ext cx="5940000" cy="720000"/>
          </a:xfrm>
        </p:spPr>
        <p:txBody>
          <a:bodyPr/>
          <a:lstStyle/>
          <a:p>
            <a:r>
              <a:rPr lang="ja-JP" altLang="en-US"/>
              <a:t>〇〇〇導入における成功のポイントは？</a:t>
            </a:r>
          </a:p>
        </p:txBody>
      </p:sp>
      <p:sp>
        <p:nvSpPr>
          <p:cNvPr id="5" name="角丸四角形 4">
            <a:extLst>
              <a:ext uri="{FF2B5EF4-FFF2-40B4-BE49-F238E27FC236}">
                <a16:creationId xmlns:a16="http://schemas.microsoft.com/office/drawing/2014/main" id="{0A27AB08-BBE5-F947-A37B-5B8A7DEF9259}"/>
              </a:ext>
            </a:extLst>
          </p:cNvPr>
          <p:cNvSpPr/>
          <p:nvPr/>
        </p:nvSpPr>
        <p:spPr>
          <a:xfrm>
            <a:off x="496888" y="2543043"/>
            <a:ext cx="5939263" cy="1800000"/>
          </a:xfrm>
          <a:prstGeom prst="roundRect">
            <a:avLst>
              <a:gd name="adj" fmla="val 4574"/>
            </a:avLst>
          </a:prstGeom>
          <a:solidFill>
            <a:schemeClr val="bg1"/>
          </a:solidFill>
          <a:ln>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chemeClr val="tx1"/>
              </a:solidFill>
              <a:latin typeface="+mn-ea"/>
            </a:endParaRPr>
          </a:p>
        </p:txBody>
      </p:sp>
      <p:sp>
        <p:nvSpPr>
          <p:cNvPr id="6" name="テキスト ボックス 5">
            <a:extLst>
              <a:ext uri="{FF2B5EF4-FFF2-40B4-BE49-F238E27FC236}">
                <a16:creationId xmlns:a16="http://schemas.microsoft.com/office/drawing/2014/main" id="{D3A2FDDB-B054-ED43-877B-A9AAE895DCE3}"/>
              </a:ext>
            </a:extLst>
          </p:cNvPr>
          <p:cNvSpPr txBox="1"/>
          <p:nvPr/>
        </p:nvSpPr>
        <p:spPr>
          <a:xfrm>
            <a:off x="791109" y="2912173"/>
            <a:ext cx="4083773" cy="360000"/>
          </a:xfrm>
          <a:prstGeom prst="rect">
            <a:avLst/>
          </a:prstGeom>
          <a:noFill/>
        </p:spPr>
        <p:txBody>
          <a:bodyPr wrap="square" rtlCol="0" anchor="ctr">
            <a:noAutofit/>
          </a:bodyPr>
          <a:lstStyle/>
          <a:p>
            <a:pPr>
              <a:spcAft>
                <a:spcPts val="600"/>
              </a:spcAft>
            </a:pPr>
            <a:r>
              <a:rPr lang="ja-JP" altLang="en-US" sz="1600" b="1"/>
              <a:t>○○○を備えたサポート（機能群）</a:t>
            </a:r>
            <a:endParaRPr lang="ja-JP" altLang="en-US" sz="1600" b="1" dirty="0"/>
          </a:p>
        </p:txBody>
      </p:sp>
      <p:sp>
        <p:nvSpPr>
          <p:cNvPr id="7" name="テキスト ボックス 6">
            <a:extLst>
              <a:ext uri="{FF2B5EF4-FFF2-40B4-BE49-F238E27FC236}">
                <a16:creationId xmlns:a16="http://schemas.microsoft.com/office/drawing/2014/main" id="{7B983516-F542-6147-B7BE-9AE131B81198}"/>
              </a:ext>
            </a:extLst>
          </p:cNvPr>
          <p:cNvSpPr txBox="1"/>
          <p:nvPr/>
        </p:nvSpPr>
        <p:spPr>
          <a:xfrm>
            <a:off x="791110" y="3384631"/>
            <a:ext cx="4083773" cy="720000"/>
          </a:xfrm>
          <a:prstGeom prst="rect">
            <a:avLst/>
          </a:prstGeom>
          <a:noFill/>
        </p:spPr>
        <p:txBody>
          <a:bodyPr wrap="square" lIns="36000" tIns="36000" rIns="36000" bIns="36000" rtlCol="0" anchor="t">
            <a:noAutofit/>
          </a:bodyPr>
          <a:lstStyle/>
          <a:p>
            <a:pPr>
              <a:lnSpc>
                <a:spcPct val="150000"/>
              </a:lnSpc>
              <a:spcAft>
                <a:spcPts val="433"/>
              </a:spcAft>
            </a:pPr>
            <a:r>
              <a:rPr lang="ja-JP" altLang="en-US" sz="1200">
                <a:latin typeface="+mn-ea"/>
              </a:rPr>
              <a:t>サービス内容、機能、ノウハウ、人材スキル、期間などの視点で自社が重視するポイントを記載する。</a:t>
            </a:r>
          </a:p>
        </p:txBody>
      </p:sp>
      <p:sp>
        <p:nvSpPr>
          <p:cNvPr id="10" name="円/楕円 14">
            <a:extLst>
              <a:ext uri="{FF2B5EF4-FFF2-40B4-BE49-F238E27FC236}">
                <a16:creationId xmlns:a16="http://schemas.microsoft.com/office/drawing/2014/main" id="{991E6CB7-1D66-664C-8C11-8C618D5C2B42}"/>
              </a:ext>
            </a:extLst>
          </p:cNvPr>
          <p:cNvSpPr>
            <a:spLocks noChangeAspect="1"/>
          </p:cNvSpPr>
          <p:nvPr/>
        </p:nvSpPr>
        <p:spPr>
          <a:xfrm>
            <a:off x="5205090" y="2993043"/>
            <a:ext cx="900000" cy="900000"/>
          </a:xfrm>
          <a:prstGeom prst="ellipse">
            <a:avLst/>
          </a:prstGeom>
          <a:solidFill>
            <a:schemeClr val="accent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b="1" dirty="0">
                <a:solidFill>
                  <a:schemeClr val="bg1"/>
                </a:solidFill>
              </a:rPr>
              <a:t>icon</a:t>
            </a:r>
            <a:endParaRPr kumimoji="1" lang="ja-JP" altLang="en-US" sz="1100" b="1">
              <a:solidFill>
                <a:schemeClr val="bg1"/>
              </a:solidFill>
            </a:endParaRPr>
          </a:p>
        </p:txBody>
      </p:sp>
      <p:sp>
        <p:nvSpPr>
          <p:cNvPr id="11" name="角丸四角形 10">
            <a:extLst>
              <a:ext uri="{FF2B5EF4-FFF2-40B4-BE49-F238E27FC236}">
                <a16:creationId xmlns:a16="http://schemas.microsoft.com/office/drawing/2014/main" id="{520F671C-2FF0-144D-BD96-30863A5E25E0}"/>
              </a:ext>
            </a:extLst>
          </p:cNvPr>
          <p:cNvSpPr/>
          <p:nvPr/>
        </p:nvSpPr>
        <p:spPr>
          <a:xfrm>
            <a:off x="496462" y="4553505"/>
            <a:ext cx="5939263" cy="1800000"/>
          </a:xfrm>
          <a:prstGeom prst="roundRect">
            <a:avLst>
              <a:gd name="adj" fmla="val 4574"/>
            </a:avLst>
          </a:prstGeom>
          <a:solidFill>
            <a:schemeClr val="bg1"/>
          </a:solidFill>
          <a:ln>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chemeClr val="tx1"/>
              </a:solidFill>
              <a:latin typeface="+mn-ea"/>
            </a:endParaRPr>
          </a:p>
        </p:txBody>
      </p:sp>
      <p:sp>
        <p:nvSpPr>
          <p:cNvPr id="12" name="テキスト ボックス 11">
            <a:extLst>
              <a:ext uri="{FF2B5EF4-FFF2-40B4-BE49-F238E27FC236}">
                <a16:creationId xmlns:a16="http://schemas.microsoft.com/office/drawing/2014/main" id="{B6C7E359-C32A-0049-BE68-006BE41FAA5A}"/>
              </a:ext>
            </a:extLst>
          </p:cNvPr>
          <p:cNvSpPr txBox="1"/>
          <p:nvPr/>
        </p:nvSpPr>
        <p:spPr>
          <a:xfrm>
            <a:off x="790683" y="4926945"/>
            <a:ext cx="4083773" cy="360000"/>
          </a:xfrm>
          <a:prstGeom prst="rect">
            <a:avLst/>
          </a:prstGeom>
          <a:noFill/>
        </p:spPr>
        <p:txBody>
          <a:bodyPr wrap="square" rtlCol="0" anchor="ctr">
            <a:noAutofit/>
          </a:bodyPr>
          <a:lstStyle/>
          <a:p>
            <a:pPr>
              <a:spcAft>
                <a:spcPts val="600"/>
              </a:spcAft>
            </a:pPr>
            <a:r>
              <a:rPr lang="ja-JP" altLang="en-US" sz="1600" b="1"/>
              <a:t>○○○を考慮した○○○な業務設計</a:t>
            </a:r>
            <a:endParaRPr lang="ja-JP" altLang="en-US" sz="1600" b="1" dirty="0"/>
          </a:p>
        </p:txBody>
      </p:sp>
      <p:sp>
        <p:nvSpPr>
          <p:cNvPr id="13" name="テキスト ボックス 12">
            <a:extLst>
              <a:ext uri="{FF2B5EF4-FFF2-40B4-BE49-F238E27FC236}">
                <a16:creationId xmlns:a16="http://schemas.microsoft.com/office/drawing/2014/main" id="{326BCA40-B061-584A-B168-87B9F7D7BD76}"/>
              </a:ext>
            </a:extLst>
          </p:cNvPr>
          <p:cNvSpPr txBox="1"/>
          <p:nvPr/>
        </p:nvSpPr>
        <p:spPr>
          <a:xfrm>
            <a:off x="790684" y="5399403"/>
            <a:ext cx="4083773" cy="720000"/>
          </a:xfrm>
          <a:prstGeom prst="rect">
            <a:avLst/>
          </a:prstGeom>
          <a:noFill/>
        </p:spPr>
        <p:txBody>
          <a:bodyPr wrap="square" lIns="36000" tIns="36000" rIns="36000" bIns="36000" rtlCol="0" anchor="t">
            <a:noAutofit/>
          </a:bodyPr>
          <a:lstStyle/>
          <a:p>
            <a:pPr>
              <a:lnSpc>
                <a:spcPct val="150000"/>
              </a:lnSpc>
              <a:spcAft>
                <a:spcPts val="433"/>
              </a:spcAft>
            </a:pPr>
            <a:r>
              <a:rPr lang="ja-JP" altLang="en-US" sz="1200">
                <a:latin typeface="+mn-ea"/>
              </a:rPr>
              <a:t>サービス内容、機能、ノウハウ、人材スキル、期間などの視点で自社が重視するポイントを記載する。</a:t>
            </a:r>
          </a:p>
        </p:txBody>
      </p:sp>
      <p:sp>
        <p:nvSpPr>
          <p:cNvPr id="14" name="円/楕円 14">
            <a:extLst>
              <a:ext uri="{FF2B5EF4-FFF2-40B4-BE49-F238E27FC236}">
                <a16:creationId xmlns:a16="http://schemas.microsoft.com/office/drawing/2014/main" id="{8AFBFFE2-1566-644E-9E29-C8E96EF6369E}"/>
              </a:ext>
            </a:extLst>
          </p:cNvPr>
          <p:cNvSpPr>
            <a:spLocks noChangeAspect="1"/>
          </p:cNvSpPr>
          <p:nvPr/>
        </p:nvSpPr>
        <p:spPr>
          <a:xfrm>
            <a:off x="5205090" y="5003505"/>
            <a:ext cx="900000" cy="900000"/>
          </a:xfrm>
          <a:prstGeom prst="ellipse">
            <a:avLst/>
          </a:prstGeom>
          <a:solidFill>
            <a:schemeClr val="accent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b="1" dirty="0">
                <a:solidFill>
                  <a:schemeClr val="bg1"/>
                </a:solidFill>
              </a:rPr>
              <a:t>icon</a:t>
            </a:r>
            <a:endParaRPr kumimoji="1" lang="ja-JP" altLang="en-US" sz="1100" b="1">
              <a:solidFill>
                <a:schemeClr val="bg1"/>
              </a:solidFill>
            </a:endParaRPr>
          </a:p>
        </p:txBody>
      </p:sp>
      <p:sp>
        <p:nvSpPr>
          <p:cNvPr id="19" name="角丸四角形 18">
            <a:extLst>
              <a:ext uri="{FF2B5EF4-FFF2-40B4-BE49-F238E27FC236}">
                <a16:creationId xmlns:a16="http://schemas.microsoft.com/office/drawing/2014/main" id="{18D78674-8DAF-0141-B84D-E04FD64275DB}"/>
              </a:ext>
            </a:extLst>
          </p:cNvPr>
          <p:cNvSpPr/>
          <p:nvPr/>
        </p:nvSpPr>
        <p:spPr>
          <a:xfrm>
            <a:off x="496462" y="6563967"/>
            <a:ext cx="5939263" cy="1800000"/>
          </a:xfrm>
          <a:prstGeom prst="roundRect">
            <a:avLst>
              <a:gd name="adj" fmla="val 4574"/>
            </a:avLst>
          </a:prstGeom>
          <a:solidFill>
            <a:schemeClr val="bg1"/>
          </a:solidFill>
          <a:ln>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chemeClr val="tx1"/>
              </a:solidFill>
              <a:latin typeface="+mn-ea"/>
            </a:endParaRPr>
          </a:p>
        </p:txBody>
      </p:sp>
      <p:sp>
        <p:nvSpPr>
          <p:cNvPr id="20" name="テキスト ボックス 19">
            <a:extLst>
              <a:ext uri="{FF2B5EF4-FFF2-40B4-BE49-F238E27FC236}">
                <a16:creationId xmlns:a16="http://schemas.microsoft.com/office/drawing/2014/main" id="{ABA17CC5-615C-FE43-A3D8-5A443D3DA629}"/>
              </a:ext>
            </a:extLst>
          </p:cNvPr>
          <p:cNvSpPr txBox="1"/>
          <p:nvPr/>
        </p:nvSpPr>
        <p:spPr>
          <a:xfrm>
            <a:off x="790683" y="6934515"/>
            <a:ext cx="4083773" cy="360000"/>
          </a:xfrm>
          <a:prstGeom prst="rect">
            <a:avLst/>
          </a:prstGeom>
          <a:noFill/>
        </p:spPr>
        <p:txBody>
          <a:bodyPr wrap="square" rtlCol="0" anchor="ctr">
            <a:noAutofit/>
          </a:bodyPr>
          <a:lstStyle/>
          <a:p>
            <a:pPr>
              <a:spcAft>
                <a:spcPts val="600"/>
              </a:spcAft>
            </a:pPr>
            <a:r>
              <a:rPr lang="ja-JP" altLang="en-US" sz="1600" b="1"/>
              <a:t>○○○による短期導入</a:t>
            </a:r>
            <a:endParaRPr lang="ja-JP" altLang="en-US" sz="1600" b="1" dirty="0"/>
          </a:p>
        </p:txBody>
      </p:sp>
      <p:sp>
        <p:nvSpPr>
          <p:cNvPr id="21" name="テキスト ボックス 20">
            <a:extLst>
              <a:ext uri="{FF2B5EF4-FFF2-40B4-BE49-F238E27FC236}">
                <a16:creationId xmlns:a16="http://schemas.microsoft.com/office/drawing/2014/main" id="{BCA2D8B4-59E3-1E43-8E09-DD09DDEF365C}"/>
              </a:ext>
            </a:extLst>
          </p:cNvPr>
          <p:cNvSpPr txBox="1"/>
          <p:nvPr/>
        </p:nvSpPr>
        <p:spPr>
          <a:xfrm>
            <a:off x="790684" y="7406973"/>
            <a:ext cx="4083773" cy="720000"/>
          </a:xfrm>
          <a:prstGeom prst="rect">
            <a:avLst/>
          </a:prstGeom>
          <a:noFill/>
        </p:spPr>
        <p:txBody>
          <a:bodyPr wrap="square" lIns="36000" tIns="36000" rIns="36000" bIns="36000" rtlCol="0" anchor="t">
            <a:noAutofit/>
          </a:bodyPr>
          <a:lstStyle/>
          <a:p>
            <a:pPr>
              <a:lnSpc>
                <a:spcPct val="150000"/>
              </a:lnSpc>
              <a:spcAft>
                <a:spcPts val="433"/>
              </a:spcAft>
            </a:pPr>
            <a:r>
              <a:rPr lang="ja-JP" altLang="en-US" sz="1200">
                <a:latin typeface="+mn-ea"/>
              </a:rPr>
              <a:t>サービス内容、機能、ノウハウ、人材スキル、期間などの視点で自社が重視するポイントを記載する。</a:t>
            </a:r>
          </a:p>
        </p:txBody>
      </p:sp>
      <p:sp>
        <p:nvSpPr>
          <p:cNvPr id="22" name="円/楕円 14">
            <a:extLst>
              <a:ext uri="{FF2B5EF4-FFF2-40B4-BE49-F238E27FC236}">
                <a16:creationId xmlns:a16="http://schemas.microsoft.com/office/drawing/2014/main" id="{5872CAAF-AC7F-F044-8915-C4ED8F7FA44D}"/>
              </a:ext>
            </a:extLst>
          </p:cNvPr>
          <p:cNvSpPr>
            <a:spLocks noChangeAspect="1"/>
          </p:cNvSpPr>
          <p:nvPr/>
        </p:nvSpPr>
        <p:spPr>
          <a:xfrm>
            <a:off x="5205090" y="7013967"/>
            <a:ext cx="900000" cy="900000"/>
          </a:xfrm>
          <a:prstGeom prst="ellipse">
            <a:avLst/>
          </a:prstGeom>
          <a:solidFill>
            <a:schemeClr val="accent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b="1" dirty="0">
                <a:solidFill>
                  <a:schemeClr val="bg1"/>
                </a:solidFill>
              </a:rPr>
              <a:t>icon</a:t>
            </a:r>
            <a:endParaRPr kumimoji="1" lang="ja-JP" altLang="en-US" sz="1100" b="1">
              <a:solidFill>
                <a:schemeClr val="bg1"/>
              </a:solidFill>
            </a:endParaRPr>
          </a:p>
        </p:txBody>
      </p:sp>
      <p:sp>
        <p:nvSpPr>
          <p:cNvPr id="23" name="正方形/長方形 22">
            <a:extLst>
              <a:ext uri="{FF2B5EF4-FFF2-40B4-BE49-F238E27FC236}">
                <a16:creationId xmlns:a16="http://schemas.microsoft.com/office/drawing/2014/main" id="{F509C72D-E3C9-F64A-A095-1D195665E5C3}"/>
              </a:ext>
            </a:extLst>
          </p:cNvPr>
          <p:cNvSpPr/>
          <p:nvPr/>
        </p:nvSpPr>
        <p:spPr>
          <a:xfrm>
            <a:off x="498470" y="9375698"/>
            <a:ext cx="1440000" cy="288000"/>
          </a:xfrm>
          <a:prstGeom prst="rect">
            <a:avLst/>
          </a:prstGeom>
          <a:noFill/>
          <a:ln w="12700" cap="flat" cmpd="sng" algn="ctr">
            <a:noFill/>
            <a:prstDash val="solid"/>
            <a:miter lim="800000"/>
          </a:ln>
          <a:effectLst/>
        </p:spPr>
        <p:txBody>
          <a:bodyPr wrap="none" lIns="36000" tIns="36000" rIns="36000" bIns="3600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ja-JP" sz="1200" b="1" i="0" u="none" strike="noStrike" kern="0" cap="none" spc="0" normalizeH="0" baseline="0" noProof="0" dirty="0">
                <a:ln>
                  <a:noFill/>
                </a:ln>
                <a:solidFill>
                  <a:srgbClr val="1B224C"/>
                </a:solidFill>
                <a:effectLst/>
                <a:uLnTx/>
                <a:uFillTx/>
                <a:latin typeface="+mn-ea"/>
                <a:cs typeface="+mn-cs"/>
              </a:rPr>
              <a:t>S A I R U</a:t>
            </a:r>
            <a:endParaRPr kumimoji="0" lang="ja-JP" altLang="en-US" sz="1200" b="1" i="0" u="none" strike="noStrike" kern="0" cap="none" spc="0" normalizeH="0" baseline="0" noProof="0" dirty="0">
              <a:ln>
                <a:noFill/>
              </a:ln>
              <a:solidFill>
                <a:srgbClr val="1B224C"/>
              </a:solidFill>
              <a:effectLst/>
              <a:uLnTx/>
              <a:uFillTx/>
              <a:latin typeface="+mn-ea"/>
              <a:cs typeface="+mn-cs"/>
            </a:endParaRPr>
          </a:p>
        </p:txBody>
      </p:sp>
      <p:sp>
        <p:nvSpPr>
          <p:cNvPr id="24" name="テキスト ボックス 23">
            <a:extLst>
              <a:ext uri="{FF2B5EF4-FFF2-40B4-BE49-F238E27FC236}">
                <a16:creationId xmlns:a16="http://schemas.microsoft.com/office/drawing/2014/main" id="{C8A74755-5A60-F74C-9DDA-1E7C335C264A}"/>
              </a:ext>
            </a:extLst>
          </p:cNvPr>
          <p:cNvSpPr txBox="1"/>
          <p:nvPr/>
        </p:nvSpPr>
        <p:spPr>
          <a:xfrm>
            <a:off x="1938470" y="9369425"/>
            <a:ext cx="3419763" cy="288000"/>
          </a:xfrm>
          <a:prstGeom prst="rect">
            <a:avLst/>
          </a:prstGeom>
          <a:noFill/>
        </p:spPr>
        <p:txBody>
          <a:bodyPr wrap="square" lIns="36000" tIns="36000" rIns="36000" bIns="36000" rtlCol="0" anchor="ctr">
            <a:normAutofit/>
          </a:bodyPr>
          <a:lstStyle/>
          <a:p>
            <a:pPr algn="ctr" defTabSz="457200"/>
            <a:r>
              <a:rPr lang="ja-JP" altLang="en-US" sz="1200" u="sng" dirty="0">
                <a:solidFill>
                  <a:srgbClr val="0070C0"/>
                </a:solidFill>
                <a:latin typeface="+mn-ea"/>
              </a:rPr>
              <a:t>〇〇〇サービスの詳細を確認する</a:t>
            </a:r>
          </a:p>
        </p:txBody>
      </p:sp>
    </p:spTree>
    <p:extLst>
      <p:ext uri="{BB962C8B-B14F-4D97-AF65-F5344CB8AC3E}">
        <p14:creationId xmlns:p14="http://schemas.microsoft.com/office/powerpoint/2010/main" val="1763047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縦書きテキスト プレースホルダー 1">
            <a:extLst>
              <a:ext uri="{FF2B5EF4-FFF2-40B4-BE49-F238E27FC236}">
                <a16:creationId xmlns:a16="http://schemas.microsoft.com/office/drawing/2014/main" id="{799C918D-EED1-064C-9C67-E4424D5C77D3}"/>
              </a:ext>
            </a:extLst>
          </p:cNvPr>
          <p:cNvSpPr>
            <a:spLocks noGrp="1"/>
          </p:cNvSpPr>
          <p:nvPr>
            <p:ph type="body" orient="vert" sz="quarter" idx="11"/>
          </p:nvPr>
        </p:nvSpPr>
        <p:spPr>
          <a:xfrm>
            <a:off x="496888" y="473289"/>
            <a:ext cx="5938837" cy="360000"/>
          </a:xfrm>
        </p:spPr>
        <p:txBody>
          <a:bodyPr/>
          <a:lstStyle/>
          <a:p>
            <a:r>
              <a:rPr lang="ja-JP" altLang="en-US"/>
              <a:t>失敗例</a:t>
            </a:r>
          </a:p>
        </p:txBody>
      </p:sp>
      <p:sp>
        <p:nvSpPr>
          <p:cNvPr id="3" name="スライド番号プレースホルダー 2">
            <a:extLst>
              <a:ext uri="{FF2B5EF4-FFF2-40B4-BE49-F238E27FC236}">
                <a16:creationId xmlns:a16="http://schemas.microsoft.com/office/drawing/2014/main" id="{34C326E4-249E-1E47-BF4A-811481242120}"/>
              </a:ext>
            </a:extLst>
          </p:cNvPr>
          <p:cNvSpPr>
            <a:spLocks noGrp="1"/>
          </p:cNvSpPr>
          <p:nvPr>
            <p:ph type="sldNum" sz="quarter" idx="12"/>
          </p:nvPr>
        </p:nvSpPr>
        <p:spPr>
          <a:xfrm>
            <a:off x="5356462" y="9369638"/>
            <a:ext cx="1080000" cy="288000"/>
          </a:xfrm>
        </p:spPr>
        <p:txBody>
          <a:bodyPr/>
          <a:lstStyle/>
          <a:p>
            <a:fld id="{A3F55F42-B60C-440D-905E-DAEDED2DDD08}" type="slidenum">
              <a:rPr lang="ja-JP" altLang="en-US" smtClean="0"/>
              <a:pPr/>
              <a:t>12</a:t>
            </a:fld>
            <a:endParaRPr lang="ja-JP" altLang="en-US"/>
          </a:p>
        </p:txBody>
      </p:sp>
      <p:sp>
        <p:nvSpPr>
          <p:cNvPr id="4" name="タイトル 3">
            <a:extLst>
              <a:ext uri="{FF2B5EF4-FFF2-40B4-BE49-F238E27FC236}">
                <a16:creationId xmlns:a16="http://schemas.microsoft.com/office/drawing/2014/main" id="{64C40B07-3681-1343-A530-4095378B4105}"/>
              </a:ext>
            </a:extLst>
          </p:cNvPr>
          <p:cNvSpPr>
            <a:spLocks noGrp="1"/>
          </p:cNvSpPr>
          <p:nvPr>
            <p:ph type="title"/>
          </p:nvPr>
        </p:nvSpPr>
        <p:spPr>
          <a:xfrm>
            <a:off x="496462" y="1031425"/>
            <a:ext cx="5940000" cy="720000"/>
          </a:xfrm>
        </p:spPr>
        <p:txBody>
          <a:bodyPr>
            <a:normAutofit/>
          </a:bodyPr>
          <a:lstStyle/>
          <a:p>
            <a:r>
              <a:rPr lang="ja-JP" altLang="en-US"/>
              <a:t>よくある失敗例は？</a:t>
            </a:r>
          </a:p>
        </p:txBody>
      </p:sp>
      <p:sp>
        <p:nvSpPr>
          <p:cNvPr id="6" name="テキスト ボックス 5">
            <a:extLst>
              <a:ext uri="{FF2B5EF4-FFF2-40B4-BE49-F238E27FC236}">
                <a16:creationId xmlns:a16="http://schemas.microsoft.com/office/drawing/2014/main" id="{DF9C2516-CA63-4B4B-A18C-8701894D5D08}"/>
              </a:ext>
            </a:extLst>
          </p:cNvPr>
          <p:cNvSpPr txBox="1"/>
          <p:nvPr/>
        </p:nvSpPr>
        <p:spPr>
          <a:xfrm>
            <a:off x="496462" y="2918441"/>
            <a:ext cx="5939263" cy="1260000"/>
          </a:xfrm>
          <a:prstGeom prst="rect">
            <a:avLst/>
          </a:prstGeom>
          <a:solidFill>
            <a:srgbClr val="FFFFFF">
              <a:lumMod val="95000"/>
            </a:srgbClr>
          </a:solidFill>
        </p:spPr>
        <p:txBody>
          <a:bodyPr wrap="square" lIns="108000" tIns="108000" rIns="108000" bIns="108000" rtlCol="0" anchor="ctr">
            <a:normAutofit/>
          </a:bodyPr>
          <a:lstStyle/>
          <a:p>
            <a:pPr marL="0" marR="0" lvl="0" indent="0" defTabSz="457200" eaLnBrk="1" fontAlgn="auto" latinLnBrk="0" hangingPunct="1">
              <a:lnSpc>
                <a:spcPct val="150000"/>
              </a:lnSpc>
              <a:spcBef>
                <a:spcPts val="0"/>
              </a:spcBef>
              <a:spcAft>
                <a:spcPts val="0"/>
              </a:spcAft>
              <a:buClr>
                <a:srgbClr val="1B224C"/>
              </a:buClr>
              <a:buSzTx/>
              <a:buFontTx/>
              <a:buNone/>
              <a:tabLst/>
              <a:defRPr/>
            </a:pPr>
            <a:endParaRPr kumimoji="0" lang="en-US" altLang="ja-JP" sz="1200" b="0" i="0" u="none" strike="noStrike" kern="0" cap="none" spc="0" normalizeH="0" baseline="0" noProof="0" dirty="0">
              <a:ln>
                <a:noFill/>
              </a:ln>
              <a:solidFill>
                <a:srgbClr val="1B224C"/>
              </a:solidFill>
              <a:effectLst/>
              <a:uLnTx/>
              <a:uFillTx/>
              <a:latin typeface="游ゴシック" panose="020B0400000000000000" pitchFamily="50" charset="-128"/>
              <a:ea typeface="游ゴシック" panose="020B0400000000000000" pitchFamily="50" charset="-128"/>
            </a:endParaRPr>
          </a:p>
        </p:txBody>
      </p:sp>
      <p:sp>
        <p:nvSpPr>
          <p:cNvPr id="8" name="テキスト ボックス 7">
            <a:extLst>
              <a:ext uri="{FF2B5EF4-FFF2-40B4-BE49-F238E27FC236}">
                <a16:creationId xmlns:a16="http://schemas.microsoft.com/office/drawing/2014/main" id="{16EAE69A-0628-B449-905D-02971C0AA9CB}"/>
              </a:ext>
            </a:extLst>
          </p:cNvPr>
          <p:cNvSpPr txBox="1"/>
          <p:nvPr/>
        </p:nvSpPr>
        <p:spPr>
          <a:xfrm>
            <a:off x="767092" y="3125834"/>
            <a:ext cx="5400000" cy="927406"/>
          </a:xfrm>
          <a:prstGeom prst="rect">
            <a:avLst/>
          </a:prstGeom>
          <a:noFill/>
        </p:spPr>
        <p:txBody>
          <a:bodyPr wrap="square" lIns="36000" tIns="36000" rIns="36000" bIns="36000" rtlCol="0" anchor="t">
            <a:noAutofit/>
          </a:bodyPr>
          <a:lstStyle/>
          <a:p>
            <a:pPr marL="180000" indent="-180000" defTabSz="457200">
              <a:spcAft>
                <a:spcPts val="800"/>
              </a:spcAft>
              <a:buClr>
                <a:srgbClr val="1B224C"/>
              </a:buClr>
              <a:buFont typeface="Wingdings" pitchFamily="2" charset="2"/>
              <a:buChar char="l"/>
            </a:pPr>
            <a:r>
              <a:rPr lang="ja-JP" altLang="en-US" sz="1200" dirty="0">
                <a:solidFill>
                  <a:srgbClr val="1B224C"/>
                </a:solidFill>
                <a:latin typeface="游ゴシック" panose="020B0400000000000000" pitchFamily="50" charset="-128"/>
                <a:ea typeface="游ゴシック" panose="020B0400000000000000" pitchFamily="50" charset="-128"/>
              </a:rPr>
              <a:t>○○がないため、人為的要素が残り、完全な自動化ができない</a:t>
            </a:r>
            <a:endParaRPr lang="en-US" altLang="ja-JP" sz="1200" dirty="0">
              <a:solidFill>
                <a:srgbClr val="1B224C"/>
              </a:solidFill>
              <a:latin typeface="游ゴシック" panose="020B0400000000000000" pitchFamily="50" charset="-128"/>
              <a:ea typeface="游ゴシック" panose="020B0400000000000000" pitchFamily="50" charset="-128"/>
            </a:endParaRPr>
          </a:p>
          <a:p>
            <a:pPr marL="180000" indent="-180000" defTabSz="457200">
              <a:spcAft>
                <a:spcPts val="800"/>
              </a:spcAft>
              <a:buClr>
                <a:srgbClr val="1B224C"/>
              </a:buClr>
              <a:buFont typeface="Wingdings" pitchFamily="2" charset="2"/>
              <a:buChar char="l"/>
            </a:pPr>
            <a:r>
              <a:rPr lang="ja-JP" altLang="en-US" sz="1200" dirty="0">
                <a:solidFill>
                  <a:srgbClr val="1B224C"/>
                </a:solidFill>
                <a:latin typeface="游ゴシック" panose="020B0400000000000000" pitchFamily="50" charset="-128"/>
                <a:ea typeface="游ゴシック" panose="020B0400000000000000" pitchFamily="50" charset="-128"/>
              </a:rPr>
              <a:t>エラーチェックが必要で、新たな作業が月○</a:t>
            </a:r>
            <a:r>
              <a:rPr lang="ja-JP" altLang="en-US" sz="1200" b="1" dirty="0">
                <a:solidFill>
                  <a:srgbClr val="1B224C"/>
                </a:solidFill>
                <a:latin typeface="游ゴシック" panose="020F0502020204030204"/>
                <a:ea typeface="游ゴシック" panose="020B0400000000000000" pitchFamily="50" charset="-128"/>
              </a:rPr>
              <a:t>○</a:t>
            </a:r>
            <a:r>
              <a:rPr lang="ja-JP" altLang="en-US" sz="1200" dirty="0">
                <a:solidFill>
                  <a:srgbClr val="1B224C"/>
                </a:solidFill>
                <a:latin typeface="游ゴシック" panose="020B0400000000000000" pitchFamily="50" charset="-128"/>
                <a:ea typeface="游ゴシック" panose="020B0400000000000000" pitchFamily="50" charset="-128"/>
              </a:rPr>
              <a:t>時間発生してしまった</a:t>
            </a:r>
            <a:endParaRPr lang="en-US" altLang="ja-JP" sz="1200" dirty="0">
              <a:solidFill>
                <a:srgbClr val="1B224C"/>
              </a:solidFill>
              <a:latin typeface="游ゴシック" panose="020B0400000000000000" pitchFamily="50" charset="-128"/>
              <a:ea typeface="游ゴシック" panose="020B0400000000000000" pitchFamily="50" charset="-128"/>
            </a:endParaRPr>
          </a:p>
          <a:p>
            <a:pPr marL="180000" indent="-180000" defTabSz="457200">
              <a:spcAft>
                <a:spcPts val="800"/>
              </a:spcAft>
              <a:buClr>
                <a:srgbClr val="1B224C"/>
              </a:buClr>
              <a:buFont typeface="Wingdings" pitchFamily="2" charset="2"/>
              <a:buChar char="l"/>
            </a:pPr>
            <a:r>
              <a:rPr lang="ja-JP" altLang="en-US" sz="1200" dirty="0">
                <a:solidFill>
                  <a:srgbClr val="1B224C"/>
                </a:solidFill>
                <a:latin typeface="游ゴシック" panose="020B0400000000000000" pitchFamily="50" charset="-128"/>
                <a:ea typeface="游ゴシック" panose="020B0400000000000000" pitchFamily="50" charset="-128"/>
              </a:rPr>
              <a:t>提案時点では重視しておらず、見逃してしまった</a:t>
            </a:r>
            <a:endParaRPr lang="en-US" altLang="ja-JP" sz="1200" dirty="0">
              <a:solidFill>
                <a:srgbClr val="1B224C"/>
              </a:solidFill>
              <a:latin typeface="游ゴシック" panose="020B0400000000000000" pitchFamily="50" charset="-128"/>
              <a:ea typeface="游ゴシック" panose="020B0400000000000000" pitchFamily="50" charset="-128"/>
            </a:endParaRPr>
          </a:p>
        </p:txBody>
      </p:sp>
      <p:pic>
        <p:nvPicPr>
          <p:cNvPr id="9" name="グラフィックス 8" descr="閉じる 単色塗りつぶし">
            <a:extLst>
              <a:ext uri="{FF2B5EF4-FFF2-40B4-BE49-F238E27FC236}">
                <a16:creationId xmlns:a16="http://schemas.microsoft.com/office/drawing/2014/main" id="{70BD4210-14D0-6644-B739-C5FFB5E07C5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94683" y="2362064"/>
            <a:ext cx="344817" cy="344817"/>
          </a:xfrm>
          <a:prstGeom prst="rect">
            <a:avLst/>
          </a:prstGeom>
        </p:spPr>
      </p:pic>
      <p:sp>
        <p:nvSpPr>
          <p:cNvPr id="10" name="テキスト ボックス 9">
            <a:extLst>
              <a:ext uri="{FF2B5EF4-FFF2-40B4-BE49-F238E27FC236}">
                <a16:creationId xmlns:a16="http://schemas.microsoft.com/office/drawing/2014/main" id="{3E61DB37-1BE8-EA43-A2B6-1A8304EB60E2}"/>
              </a:ext>
            </a:extLst>
          </p:cNvPr>
          <p:cNvSpPr txBox="1"/>
          <p:nvPr/>
        </p:nvSpPr>
        <p:spPr>
          <a:xfrm>
            <a:off x="1035725" y="2362064"/>
            <a:ext cx="5400000" cy="360000"/>
          </a:xfrm>
          <a:prstGeom prst="rect">
            <a:avLst/>
          </a:prstGeom>
          <a:noFill/>
        </p:spPr>
        <p:txBody>
          <a:bodyPr wrap="square" lIns="39000" tIns="39000" rIns="39000" bIns="39000" rtlCol="0" anchor="ctr">
            <a:normAutofit/>
          </a:bodyPr>
          <a:lstStyle/>
          <a:p>
            <a:pPr defTabSz="457200">
              <a:spcAft>
                <a:spcPts val="600"/>
              </a:spcAft>
            </a:pPr>
            <a:r>
              <a:rPr lang="ja-JP" altLang="en-US" sz="1600" b="1" dirty="0">
                <a:solidFill>
                  <a:srgbClr val="1B224C"/>
                </a:solidFill>
                <a:latin typeface="游ゴシック" panose="020F0502020204030204"/>
                <a:ea typeface="游ゴシック" panose="020B0400000000000000" pitchFamily="50" charset="-128"/>
              </a:rPr>
              <a:t>○○○の体制</a:t>
            </a:r>
            <a:r>
              <a:rPr lang="en-US" altLang="ja-JP" sz="1600" b="1" dirty="0">
                <a:solidFill>
                  <a:srgbClr val="1B224C"/>
                </a:solidFill>
                <a:latin typeface="游ゴシック" panose="020F0502020204030204"/>
                <a:ea typeface="游ゴシック" panose="020B0400000000000000" pitchFamily="50" charset="-128"/>
              </a:rPr>
              <a:t>(</a:t>
            </a:r>
            <a:r>
              <a:rPr lang="ja-JP" altLang="en-US" sz="1600" b="1" dirty="0">
                <a:solidFill>
                  <a:srgbClr val="1B224C"/>
                </a:solidFill>
                <a:latin typeface="游ゴシック" panose="020F0502020204030204"/>
                <a:ea typeface="游ゴシック" panose="020B0400000000000000" pitchFamily="50" charset="-128"/>
              </a:rPr>
              <a:t>機能</a:t>
            </a:r>
            <a:r>
              <a:rPr lang="en-US" altLang="ja-JP" sz="1600" b="1" dirty="0">
                <a:solidFill>
                  <a:srgbClr val="1B224C"/>
                </a:solidFill>
                <a:latin typeface="游ゴシック" panose="020F0502020204030204"/>
                <a:ea typeface="游ゴシック" panose="020B0400000000000000" pitchFamily="50" charset="-128"/>
              </a:rPr>
              <a:t>)</a:t>
            </a:r>
            <a:r>
              <a:rPr lang="ja-JP" altLang="en-US" sz="1600" b="1" dirty="0">
                <a:solidFill>
                  <a:srgbClr val="1B224C"/>
                </a:solidFill>
                <a:latin typeface="游ゴシック" panose="020F0502020204030204"/>
                <a:ea typeface="游ゴシック" panose="020B0400000000000000" pitchFamily="50" charset="-128"/>
              </a:rPr>
              <a:t>がなく○○○ができない</a:t>
            </a:r>
            <a:r>
              <a:rPr lang="en-US" altLang="ja-JP" sz="1600" b="1" dirty="0">
                <a:solidFill>
                  <a:srgbClr val="1B224C"/>
                </a:solidFill>
                <a:latin typeface="游ゴシック" panose="020F0502020204030204"/>
                <a:ea typeface="游ゴシック" panose="020B0400000000000000" pitchFamily="50" charset="-128"/>
              </a:rPr>
              <a:t>…</a:t>
            </a:r>
          </a:p>
        </p:txBody>
      </p:sp>
      <p:sp>
        <p:nvSpPr>
          <p:cNvPr id="21" name="テキスト ボックス 20">
            <a:extLst>
              <a:ext uri="{FF2B5EF4-FFF2-40B4-BE49-F238E27FC236}">
                <a16:creationId xmlns:a16="http://schemas.microsoft.com/office/drawing/2014/main" id="{91E200A6-8532-1540-AD0E-A8F4AC5A6CDB}"/>
              </a:ext>
            </a:extLst>
          </p:cNvPr>
          <p:cNvSpPr txBox="1"/>
          <p:nvPr/>
        </p:nvSpPr>
        <p:spPr>
          <a:xfrm>
            <a:off x="496462" y="5073594"/>
            <a:ext cx="5939263" cy="1260000"/>
          </a:xfrm>
          <a:prstGeom prst="rect">
            <a:avLst/>
          </a:prstGeom>
          <a:solidFill>
            <a:srgbClr val="FFFFFF">
              <a:lumMod val="95000"/>
            </a:srgbClr>
          </a:solidFill>
        </p:spPr>
        <p:txBody>
          <a:bodyPr wrap="square" lIns="108000" tIns="108000" rIns="108000" bIns="108000" rtlCol="0" anchor="ctr">
            <a:normAutofit/>
          </a:bodyPr>
          <a:lstStyle/>
          <a:p>
            <a:pPr marL="0" marR="0" lvl="0" indent="0" defTabSz="457200" eaLnBrk="1" fontAlgn="auto" latinLnBrk="0" hangingPunct="1">
              <a:lnSpc>
                <a:spcPct val="150000"/>
              </a:lnSpc>
              <a:spcBef>
                <a:spcPts val="0"/>
              </a:spcBef>
              <a:spcAft>
                <a:spcPts val="0"/>
              </a:spcAft>
              <a:buClr>
                <a:srgbClr val="1B224C"/>
              </a:buClr>
              <a:buSzTx/>
              <a:buFontTx/>
              <a:buNone/>
              <a:tabLst/>
              <a:defRPr/>
            </a:pPr>
            <a:endParaRPr kumimoji="0" lang="en-US" altLang="ja-JP" sz="1200" b="0" i="0" u="none" strike="noStrike" kern="0" cap="none" spc="0" normalizeH="0" baseline="0" noProof="0" dirty="0">
              <a:ln>
                <a:noFill/>
              </a:ln>
              <a:solidFill>
                <a:srgbClr val="1B224C"/>
              </a:solidFill>
              <a:effectLst/>
              <a:uLnTx/>
              <a:uFillTx/>
              <a:latin typeface="游ゴシック" panose="020B0400000000000000" pitchFamily="50" charset="-128"/>
              <a:ea typeface="游ゴシック" panose="020B0400000000000000" pitchFamily="50" charset="-128"/>
            </a:endParaRPr>
          </a:p>
        </p:txBody>
      </p:sp>
      <p:sp>
        <p:nvSpPr>
          <p:cNvPr id="22" name="テキスト ボックス 21">
            <a:extLst>
              <a:ext uri="{FF2B5EF4-FFF2-40B4-BE49-F238E27FC236}">
                <a16:creationId xmlns:a16="http://schemas.microsoft.com/office/drawing/2014/main" id="{80FCC00B-327B-1C4C-820C-CC6013B155D3}"/>
              </a:ext>
            </a:extLst>
          </p:cNvPr>
          <p:cNvSpPr txBox="1"/>
          <p:nvPr/>
        </p:nvSpPr>
        <p:spPr>
          <a:xfrm>
            <a:off x="767092" y="5280987"/>
            <a:ext cx="5400000" cy="927406"/>
          </a:xfrm>
          <a:prstGeom prst="rect">
            <a:avLst/>
          </a:prstGeom>
          <a:noFill/>
        </p:spPr>
        <p:txBody>
          <a:bodyPr wrap="square" lIns="36000" tIns="36000" rIns="36000" bIns="36000" rtlCol="0" anchor="t">
            <a:noAutofit/>
          </a:bodyPr>
          <a:lstStyle/>
          <a:p>
            <a:pPr marL="180000" indent="-180000">
              <a:spcAft>
                <a:spcPts val="800"/>
              </a:spcAft>
              <a:buClr>
                <a:schemeClr val="tx1"/>
              </a:buClr>
              <a:buFont typeface="Wingdings" pitchFamily="2" charset="2"/>
              <a:buChar char="l"/>
            </a:pPr>
            <a:r>
              <a:rPr lang="ja-JP" altLang="en-US" sz="1200">
                <a:latin typeface="+mn-ea"/>
              </a:rPr>
              <a:t>現場の作業と乖離した設計が出てきた</a:t>
            </a:r>
            <a:endParaRPr lang="en-US" altLang="ja-JP" sz="1200" dirty="0">
              <a:latin typeface="+mn-ea"/>
            </a:endParaRPr>
          </a:p>
          <a:p>
            <a:pPr marL="180000" indent="-180000">
              <a:spcAft>
                <a:spcPts val="800"/>
              </a:spcAft>
              <a:buClr>
                <a:schemeClr val="tx1"/>
              </a:buClr>
              <a:buFont typeface="Wingdings" pitchFamily="2" charset="2"/>
              <a:buChar char="l"/>
            </a:pPr>
            <a:r>
              <a:rPr lang="ja-JP" altLang="en-US" sz="1200" b="1"/>
              <a:t>○○</a:t>
            </a:r>
            <a:r>
              <a:rPr lang="ja-JP" altLang="en-US" sz="1200">
                <a:latin typeface="+mn-ea"/>
              </a:rPr>
              <a:t>に詳しくなく、自分たちで設計を進める必要があった</a:t>
            </a:r>
            <a:endParaRPr lang="en-US" altLang="ja-JP" sz="1200" dirty="0">
              <a:latin typeface="+mn-ea"/>
            </a:endParaRPr>
          </a:p>
          <a:p>
            <a:pPr marL="180000" indent="-180000">
              <a:spcAft>
                <a:spcPts val="800"/>
              </a:spcAft>
              <a:buClr>
                <a:schemeClr val="tx1"/>
              </a:buClr>
              <a:buFont typeface="Wingdings" pitchFamily="2" charset="2"/>
              <a:buChar char="l"/>
            </a:pPr>
            <a:r>
              <a:rPr lang="ja-JP" altLang="en-US" sz="1200">
                <a:latin typeface="+mn-ea"/>
              </a:rPr>
              <a:t>結果、自社の想定工数が○</a:t>
            </a:r>
            <a:r>
              <a:rPr lang="ja-JP" altLang="en-US" sz="1200" b="1"/>
              <a:t>○</a:t>
            </a:r>
            <a:r>
              <a:rPr lang="ja-JP" altLang="en-US" sz="1200">
                <a:latin typeface="+mn-ea"/>
              </a:rPr>
              <a:t>倍もかかってしまった</a:t>
            </a:r>
            <a:endParaRPr lang="en-US" altLang="ja-JP" sz="1200" dirty="0">
              <a:latin typeface="+mn-ea"/>
            </a:endParaRPr>
          </a:p>
        </p:txBody>
      </p:sp>
      <p:pic>
        <p:nvPicPr>
          <p:cNvPr id="23" name="グラフィックス 22" descr="閉じる 単色塗りつぶし">
            <a:extLst>
              <a:ext uri="{FF2B5EF4-FFF2-40B4-BE49-F238E27FC236}">
                <a16:creationId xmlns:a16="http://schemas.microsoft.com/office/drawing/2014/main" id="{DF2C82BE-E01C-074B-95B8-8B4D6EC9C13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94683" y="4517217"/>
            <a:ext cx="344817" cy="344817"/>
          </a:xfrm>
          <a:prstGeom prst="rect">
            <a:avLst/>
          </a:prstGeom>
        </p:spPr>
      </p:pic>
      <p:sp>
        <p:nvSpPr>
          <p:cNvPr id="24" name="テキスト ボックス 23">
            <a:extLst>
              <a:ext uri="{FF2B5EF4-FFF2-40B4-BE49-F238E27FC236}">
                <a16:creationId xmlns:a16="http://schemas.microsoft.com/office/drawing/2014/main" id="{DC2222F1-23BD-A94E-A344-635E7E91BF3E}"/>
              </a:ext>
            </a:extLst>
          </p:cNvPr>
          <p:cNvSpPr txBox="1"/>
          <p:nvPr/>
        </p:nvSpPr>
        <p:spPr>
          <a:xfrm>
            <a:off x="1035725" y="4517217"/>
            <a:ext cx="5400000" cy="360000"/>
          </a:xfrm>
          <a:prstGeom prst="rect">
            <a:avLst/>
          </a:prstGeom>
          <a:noFill/>
        </p:spPr>
        <p:txBody>
          <a:bodyPr wrap="square" lIns="39000" tIns="39000" rIns="39000" bIns="39000" rtlCol="0" anchor="ctr">
            <a:normAutofit/>
          </a:bodyPr>
          <a:lstStyle/>
          <a:p>
            <a:pPr>
              <a:spcAft>
                <a:spcPts val="600"/>
              </a:spcAft>
            </a:pPr>
            <a:r>
              <a:rPr lang="ja-JP" altLang="en-US" sz="1600" b="1"/>
              <a:t>○○○を考慮した設計ではないため○○○ができない</a:t>
            </a:r>
            <a:r>
              <a:rPr lang="en-US" altLang="ja-JP" sz="1600" b="1" dirty="0"/>
              <a:t>…</a:t>
            </a:r>
            <a:endParaRPr lang="ja-JP" altLang="en-US" sz="1600" b="1" dirty="0"/>
          </a:p>
        </p:txBody>
      </p:sp>
      <p:sp>
        <p:nvSpPr>
          <p:cNvPr id="25" name="テキスト ボックス 24">
            <a:extLst>
              <a:ext uri="{FF2B5EF4-FFF2-40B4-BE49-F238E27FC236}">
                <a16:creationId xmlns:a16="http://schemas.microsoft.com/office/drawing/2014/main" id="{B9DED0BE-9F01-F545-AAE6-6C9805677949}"/>
              </a:ext>
            </a:extLst>
          </p:cNvPr>
          <p:cNvSpPr txBox="1"/>
          <p:nvPr/>
        </p:nvSpPr>
        <p:spPr>
          <a:xfrm>
            <a:off x="496462" y="7225555"/>
            <a:ext cx="5939263" cy="1260000"/>
          </a:xfrm>
          <a:prstGeom prst="rect">
            <a:avLst/>
          </a:prstGeom>
          <a:solidFill>
            <a:srgbClr val="FFFFFF">
              <a:lumMod val="95000"/>
            </a:srgbClr>
          </a:solidFill>
        </p:spPr>
        <p:txBody>
          <a:bodyPr wrap="square" lIns="108000" tIns="108000" rIns="108000" bIns="108000" rtlCol="0" anchor="ctr">
            <a:normAutofit/>
          </a:bodyPr>
          <a:lstStyle/>
          <a:p>
            <a:pPr marL="0" marR="0" lvl="0" indent="0" defTabSz="457200" eaLnBrk="1" fontAlgn="auto" latinLnBrk="0" hangingPunct="1">
              <a:lnSpc>
                <a:spcPct val="150000"/>
              </a:lnSpc>
              <a:spcBef>
                <a:spcPts val="0"/>
              </a:spcBef>
              <a:spcAft>
                <a:spcPts val="0"/>
              </a:spcAft>
              <a:buClr>
                <a:srgbClr val="1B224C"/>
              </a:buClr>
              <a:buSzTx/>
              <a:buFontTx/>
              <a:buNone/>
              <a:tabLst/>
              <a:defRPr/>
            </a:pPr>
            <a:endParaRPr kumimoji="0" lang="en-US" altLang="ja-JP" sz="1200" b="0" i="0" u="none" strike="noStrike" kern="0" cap="none" spc="0" normalizeH="0" baseline="0" noProof="0" dirty="0">
              <a:ln>
                <a:noFill/>
              </a:ln>
              <a:solidFill>
                <a:srgbClr val="1B224C"/>
              </a:solidFill>
              <a:effectLst/>
              <a:uLnTx/>
              <a:uFillTx/>
              <a:latin typeface="游ゴシック" panose="020B0400000000000000" pitchFamily="50" charset="-128"/>
              <a:ea typeface="游ゴシック" panose="020B0400000000000000" pitchFamily="50" charset="-128"/>
            </a:endParaRPr>
          </a:p>
        </p:txBody>
      </p:sp>
      <p:sp>
        <p:nvSpPr>
          <p:cNvPr id="26" name="テキスト ボックス 25">
            <a:extLst>
              <a:ext uri="{FF2B5EF4-FFF2-40B4-BE49-F238E27FC236}">
                <a16:creationId xmlns:a16="http://schemas.microsoft.com/office/drawing/2014/main" id="{17257D9F-FB7B-234D-B59A-F5616C4FD265}"/>
              </a:ext>
            </a:extLst>
          </p:cNvPr>
          <p:cNvSpPr txBox="1"/>
          <p:nvPr/>
        </p:nvSpPr>
        <p:spPr>
          <a:xfrm>
            <a:off x="767092" y="7432948"/>
            <a:ext cx="5400000" cy="927406"/>
          </a:xfrm>
          <a:prstGeom prst="rect">
            <a:avLst/>
          </a:prstGeom>
          <a:noFill/>
        </p:spPr>
        <p:txBody>
          <a:bodyPr wrap="square" lIns="36000" tIns="36000" rIns="36000" bIns="36000" rtlCol="0" anchor="t">
            <a:noAutofit/>
          </a:bodyPr>
          <a:lstStyle/>
          <a:p>
            <a:pPr marL="180000" indent="-180000">
              <a:spcAft>
                <a:spcPts val="800"/>
              </a:spcAft>
              <a:buClr>
                <a:schemeClr val="tx1"/>
              </a:buClr>
              <a:buFont typeface="Wingdings" pitchFamily="2" charset="2"/>
              <a:buChar char="l"/>
            </a:pPr>
            <a:r>
              <a:rPr lang="ja-JP" altLang="en-US" sz="1200" b="1"/>
              <a:t>○○</a:t>
            </a:r>
            <a:r>
              <a:rPr lang="ja-JP" altLang="en-US" sz="1200">
                <a:latin typeface="+mn-ea"/>
              </a:rPr>
              <a:t>をゼロから検討する必要があり、最短で実現できなかった</a:t>
            </a:r>
            <a:endParaRPr lang="en-US" altLang="ja-JP" sz="1200" dirty="0">
              <a:latin typeface="+mn-ea"/>
            </a:endParaRPr>
          </a:p>
          <a:p>
            <a:pPr marL="180000" indent="-180000">
              <a:spcAft>
                <a:spcPts val="800"/>
              </a:spcAft>
              <a:buClr>
                <a:schemeClr val="tx1"/>
              </a:buClr>
              <a:buFont typeface="Wingdings" pitchFamily="2" charset="2"/>
              <a:buChar char="l"/>
            </a:pPr>
            <a:r>
              <a:rPr lang="ja-JP" altLang="en-US" sz="1200" b="1"/>
              <a:t>○○</a:t>
            </a:r>
            <a:r>
              <a:rPr lang="ja-JP" altLang="en-US" sz="1200">
                <a:latin typeface="+mn-ea"/>
              </a:rPr>
              <a:t>を考慮せず、後戻りが発生し、○</a:t>
            </a:r>
            <a:r>
              <a:rPr lang="ja-JP" altLang="en-US" sz="1200" b="1"/>
              <a:t>○</a:t>
            </a:r>
            <a:r>
              <a:rPr lang="ja-JP" altLang="en-US" sz="1200">
                <a:latin typeface="+mn-ea"/>
              </a:rPr>
              <a:t>ヶ月を無駄にした</a:t>
            </a:r>
            <a:endParaRPr lang="en-US" altLang="ja-JP" sz="1200" dirty="0">
              <a:latin typeface="+mn-ea"/>
            </a:endParaRPr>
          </a:p>
          <a:p>
            <a:pPr marL="180000" indent="-180000">
              <a:spcAft>
                <a:spcPts val="800"/>
              </a:spcAft>
              <a:buClr>
                <a:schemeClr val="tx1"/>
              </a:buClr>
              <a:buFont typeface="Wingdings" pitchFamily="2" charset="2"/>
              <a:buChar char="l"/>
            </a:pPr>
            <a:r>
              <a:rPr lang="ja-JP" altLang="en-US" sz="1200">
                <a:latin typeface="+mn-ea"/>
              </a:rPr>
              <a:t>スモールスタートができる形を検討しておくべきだった</a:t>
            </a:r>
            <a:endParaRPr lang="en-US" altLang="ja-JP" sz="1200" dirty="0">
              <a:latin typeface="+mn-ea"/>
            </a:endParaRPr>
          </a:p>
        </p:txBody>
      </p:sp>
      <p:pic>
        <p:nvPicPr>
          <p:cNvPr id="27" name="グラフィックス 26" descr="閉じる 単色塗りつぶし">
            <a:extLst>
              <a:ext uri="{FF2B5EF4-FFF2-40B4-BE49-F238E27FC236}">
                <a16:creationId xmlns:a16="http://schemas.microsoft.com/office/drawing/2014/main" id="{441CB769-C280-414A-AB35-1762757DA0F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94683" y="6669178"/>
            <a:ext cx="344817" cy="344817"/>
          </a:xfrm>
          <a:prstGeom prst="rect">
            <a:avLst/>
          </a:prstGeom>
        </p:spPr>
      </p:pic>
      <p:sp>
        <p:nvSpPr>
          <p:cNvPr id="28" name="テキスト ボックス 27">
            <a:extLst>
              <a:ext uri="{FF2B5EF4-FFF2-40B4-BE49-F238E27FC236}">
                <a16:creationId xmlns:a16="http://schemas.microsoft.com/office/drawing/2014/main" id="{BCA236A4-F18D-A54A-BB4F-719E3AFCDB2A}"/>
              </a:ext>
            </a:extLst>
          </p:cNvPr>
          <p:cNvSpPr txBox="1"/>
          <p:nvPr/>
        </p:nvSpPr>
        <p:spPr>
          <a:xfrm>
            <a:off x="1035725" y="6669178"/>
            <a:ext cx="5400000" cy="360000"/>
          </a:xfrm>
          <a:prstGeom prst="rect">
            <a:avLst/>
          </a:prstGeom>
          <a:noFill/>
        </p:spPr>
        <p:txBody>
          <a:bodyPr wrap="square" lIns="39000" tIns="39000" rIns="39000" bIns="39000" rtlCol="0" anchor="ctr">
            <a:normAutofit/>
          </a:bodyPr>
          <a:lstStyle/>
          <a:p>
            <a:pPr>
              <a:spcAft>
                <a:spcPts val="600"/>
              </a:spcAft>
            </a:pPr>
            <a:r>
              <a:rPr lang="ja-JP" altLang="en-US" sz="1600" b="1"/>
              <a:t>○○○ができずにプロジェクトが長期化</a:t>
            </a:r>
            <a:endParaRPr lang="en-US" altLang="ja-JP" sz="1600" b="1" dirty="0"/>
          </a:p>
        </p:txBody>
      </p:sp>
      <p:sp>
        <p:nvSpPr>
          <p:cNvPr id="32" name="正方形/長方形 31">
            <a:extLst>
              <a:ext uri="{FF2B5EF4-FFF2-40B4-BE49-F238E27FC236}">
                <a16:creationId xmlns:a16="http://schemas.microsoft.com/office/drawing/2014/main" id="{E4D05526-CEE9-BE4D-9312-6A548BF996EE}"/>
              </a:ext>
            </a:extLst>
          </p:cNvPr>
          <p:cNvSpPr/>
          <p:nvPr/>
        </p:nvSpPr>
        <p:spPr>
          <a:xfrm>
            <a:off x="498470" y="9375698"/>
            <a:ext cx="1440000" cy="288000"/>
          </a:xfrm>
          <a:prstGeom prst="rect">
            <a:avLst/>
          </a:prstGeom>
          <a:noFill/>
          <a:ln w="12700" cap="flat" cmpd="sng" algn="ctr">
            <a:noFill/>
            <a:prstDash val="solid"/>
            <a:miter lim="800000"/>
          </a:ln>
          <a:effectLst/>
        </p:spPr>
        <p:txBody>
          <a:bodyPr wrap="none" lIns="36000" tIns="36000" rIns="36000" bIns="3600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ja-JP" sz="1200" b="1" i="0" u="none" strike="noStrike" kern="0" cap="none" spc="0" normalizeH="0" baseline="0" noProof="0" dirty="0">
                <a:ln>
                  <a:noFill/>
                </a:ln>
                <a:solidFill>
                  <a:srgbClr val="1B224C"/>
                </a:solidFill>
                <a:effectLst/>
                <a:uLnTx/>
                <a:uFillTx/>
                <a:latin typeface="+mn-ea"/>
                <a:cs typeface="+mn-cs"/>
              </a:rPr>
              <a:t>S A I R U</a:t>
            </a:r>
            <a:endParaRPr kumimoji="0" lang="ja-JP" altLang="en-US" sz="1200" b="1" i="0" u="none" strike="noStrike" kern="0" cap="none" spc="0" normalizeH="0" baseline="0" noProof="0" dirty="0">
              <a:ln>
                <a:noFill/>
              </a:ln>
              <a:solidFill>
                <a:srgbClr val="1B224C"/>
              </a:solidFill>
              <a:effectLst/>
              <a:uLnTx/>
              <a:uFillTx/>
              <a:latin typeface="+mn-ea"/>
              <a:cs typeface="+mn-cs"/>
            </a:endParaRPr>
          </a:p>
        </p:txBody>
      </p:sp>
      <p:sp>
        <p:nvSpPr>
          <p:cNvPr id="33" name="テキスト ボックス 32">
            <a:extLst>
              <a:ext uri="{FF2B5EF4-FFF2-40B4-BE49-F238E27FC236}">
                <a16:creationId xmlns:a16="http://schemas.microsoft.com/office/drawing/2014/main" id="{CA3D548C-1AC5-854A-981C-E4638DD061F4}"/>
              </a:ext>
            </a:extLst>
          </p:cNvPr>
          <p:cNvSpPr txBox="1"/>
          <p:nvPr/>
        </p:nvSpPr>
        <p:spPr>
          <a:xfrm>
            <a:off x="1938470" y="9369425"/>
            <a:ext cx="3419763" cy="288000"/>
          </a:xfrm>
          <a:prstGeom prst="rect">
            <a:avLst/>
          </a:prstGeom>
          <a:noFill/>
        </p:spPr>
        <p:txBody>
          <a:bodyPr wrap="square" lIns="36000" tIns="36000" rIns="36000" bIns="36000" rtlCol="0" anchor="ctr">
            <a:normAutofit/>
          </a:bodyPr>
          <a:lstStyle/>
          <a:p>
            <a:pPr algn="ctr" defTabSz="457200"/>
            <a:r>
              <a:rPr lang="ja-JP" altLang="en-US" sz="1200" u="sng" dirty="0">
                <a:solidFill>
                  <a:srgbClr val="0070C0"/>
                </a:solidFill>
                <a:latin typeface="+mn-ea"/>
              </a:rPr>
              <a:t>〇〇〇サービスの詳細を確認する</a:t>
            </a:r>
          </a:p>
        </p:txBody>
      </p:sp>
    </p:spTree>
    <p:extLst>
      <p:ext uri="{BB962C8B-B14F-4D97-AF65-F5344CB8AC3E}">
        <p14:creationId xmlns:p14="http://schemas.microsoft.com/office/powerpoint/2010/main" val="1928344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縦書きテキスト プレースホルダー 6">
            <a:extLst>
              <a:ext uri="{FF2B5EF4-FFF2-40B4-BE49-F238E27FC236}">
                <a16:creationId xmlns:a16="http://schemas.microsoft.com/office/drawing/2014/main" id="{8FDC91BA-07A6-6C4A-B509-6515B83FDE0F}"/>
              </a:ext>
            </a:extLst>
          </p:cNvPr>
          <p:cNvSpPr>
            <a:spLocks noGrp="1"/>
          </p:cNvSpPr>
          <p:nvPr>
            <p:ph type="body" orient="vert" sz="quarter" idx="11"/>
          </p:nvPr>
        </p:nvSpPr>
        <p:spPr>
          <a:xfrm>
            <a:off x="496888" y="473289"/>
            <a:ext cx="5938837" cy="360000"/>
          </a:xfrm>
        </p:spPr>
        <p:txBody>
          <a:bodyPr/>
          <a:lstStyle/>
          <a:p>
            <a:r>
              <a:rPr lang="ja-JP" altLang="en-US"/>
              <a:t>サービス選定</a:t>
            </a:r>
          </a:p>
        </p:txBody>
      </p:sp>
      <p:sp>
        <p:nvSpPr>
          <p:cNvPr id="2" name="スライド番号プレースホルダー 1">
            <a:extLst>
              <a:ext uri="{FF2B5EF4-FFF2-40B4-BE49-F238E27FC236}">
                <a16:creationId xmlns:a16="http://schemas.microsoft.com/office/drawing/2014/main" id="{46241D5A-A05B-B742-8D5E-18BDE8696410}"/>
              </a:ext>
            </a:extLst>
          </p:cNvPr>
          <p:cNvSpPr>
            <a:spLocks noGrp="1"/>
          </p:cNvSpPr>
          <p:nvPr>
            <p:ph type="sldNum" sz="quarter" idx="12"/>
          </p:nvPr>
        </p:nvSpPr>
        <p:spPr>
          <a:xfrm>
            <a:off x="5356462" y="9369638"/>
            <a:ext cx="1080000" cy="288000"/>
          </a:xfrm>
        </p:spPr>
        <p:txBody>
          <a:bodyPr/>
          <a:lstStyle/>
          <a:p>
            <a:fld id="{A3F55F42-B60C-440D-905E-DAEDED2DDD08}" type="slidenum">
              <a:rPr lang="ja-JP" altLang="en-US" smtClean="0"/>
              <a:pPr/>
              <a:t>13</a:t>
            </a:fld>
            <a:endParaRPr lang="ja-JP" altLang="en-US"/>
          </a:p>
        </p:txBody>
      </p:sp>
      <p:sp>
        <p:nvSpPr>
          <p:cNvPr id="6" name="タイトル 5">
            <a:extLst>
              <a:ext uri="{FF2B5EF4-FFF2-40B4-BE49-F238E27FC236}">
                <a16:creationId xmlns:a16="http://schemas.microsoft.com/office/drawing/2014/main" id="{E0CA9EDB-5E29-DF45-9BA2-35EB3204A7DE}"/>
              </a:ext>
            </a:extLst>
          </p:cNvPr>
          <p:cNvSpPr>
            <a:spLocks noGrp="1"/>
          </p:cNvSpPr>
          <p:nvPr>
            <p:ph type="title"/>
          </p:nvPr>
        </p:nvSpPr>
        <p:spPr>
          <a:xfrm>
            <a:off x="496462" y="1031425"/>
            <a:ext cx="5940000" cy="720000"/>
          </a:xfrm>
        </p:spPr>
        <p:txBody>
          <a:bodyPr>
            <a:normAutofit/>
          </a:bodyPr>
          <a:lstStyle/>
          <a:p>
            <a:r>
              <a:rPr lang="ja-JP" altLang="en-US"/>
              <a:t>〇〇〇サービス（ツール）選定の</a:t>
            </a:r>
            <a:br>
              <a:rPr lang="en-US" altLang="ja-JP" dirty="0"/>
            </a:br>
            <a:r>
              <a:rPr lang="ja-JP" altLang="en-US"/>
              <a:t>チェックポイントは？</a:t>
            </a:r>
          </a:p>
        </p:txBody>
      </p:sp>
      <p:graphicFrame>
        <p:nvGraphicFramePr>
          <p:cNvPr id="8" name="表 3">
            <a:extLst>
              <a:ext uri="{FF2B5EF4-FFF2-40B4-BE49-F238E27FC236}">
                <a16:creationId xmlns:a16="http://schemas.microsoft.com/office/drawing/2014/main" id="{38E93013-DA34-444B-B6E8-C4F41D91A146}"/>
              </a:ext>
            </a:extLst>
          </p:cNvPr>
          <p:cNvGraphicFramePr>
            <a:graphicFrameLocks noGrp="1"/>
          </p:cNvGraphicFramePr>
          <p:nvPr>
            <p:extLst>
              <p:ext uri="{D42A27DB-BD31-4B8C-83A1-F6EECF244321}">
                <p14:modId xmlns:p14="http://schemas.microsoft.com/office/powerpoint/2010/main" val="1621322648"/>
              </p:ext>
            </p:extLst>
          </p:nvPr>
        </p:nvGraphicFramePr>
        <p:xfrm>
          <a:off x="494563" y="2337057"/>
          <a:ext cx="5939999" cy="6241856"/>
        </p:xfrm>
        <a:graphic>
          <a:graphicData uri="http://schemas.openxmlformats.org/drawingml/2006/table">
            <a:tbl>
              <a:tblPr firstRow="1" bandRow="1">
                <a:tableStyleId>{7E9639D4-E3E2-4D34-9284-5A2195B3D0D7}</a:tableStyleId>
              </a:tblPr>
              <a:tblGrid>
                <a:gridCol w="5939999">
                  <a:extLst>
                    <a:ext uri="{9D8B030D-6E8A-4147-A177-3AD203B41FA5}">
                      <a16:colId xmlns:a16="http://schemas.microsoft.com/office/drawing/2014/main" val="309132575"/>
                    </a:ext>
                  </a:extLst>
                </a:gridCol>
              </a:tblGrid>
              <a:tr h="367168">
                <a:tc>
                  <a:txBody>
                    <a:bodyPr/>
                    <a:lstStyle/>
                    <a:p>
                      <a:pPr algn="ctr"/>
                      <a:r>
                        <a:rPr kumimoji="1" lang="ja-JP" altLang="en-US" sz="1200"/>
                        <a:t>チェックポイント</a:t>
                      </a:r>
                    </a:p>
                  </a:txBody>
                  <a:tcPr marL="72000" marR="72000" marT="72000" marB="72000" anchor="ctr">
                    <a:lnB w="6350" cap="flat" cmpd="sng" algn="ctr">
                      <a:noFill/>
                      <a:prstDash val="solid"/>
                      <a:miter lim="800000"/>
                    </a:lnB>
                  </a:tcPr>
                </a:tc>
                <a:extLst>
                  <a:ext uri="{0D108BD9-81ED-4DB2-BD59-A6C34878D82A}">
                    <a16:rowId xmlns:a16="http://schemas.microsoft.com/office/drawing/2014/main" val="1420853905"/>
                  </a:ext>
                </a:extLst>
              </a:tr>
              <a:tr h="36716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latin typeface="+mn-lt"/>
                        </a:rPr>
                        <a:t>UI</a:t>
                      </a:r>
                      <a:r>
                        <a:rPr kumimoji="1" lang="ja-JP" altLang="en-US" sz="1200" b="1">
                          <a:solidFill>
                            <a:schemeClr val="tx1"/>
                          </a:solidFill>
                          <a:latin typeface="+mn-lt"/>
                        </a:rPr>
                        <a:t>は使いやすいか？</a:t>
                      </a:r>
                    </a:p>
                  </a:txBody>
                  <a:tcPr marL="72000" marR="72000" marT="72000" marB="72000"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648410701"/>
                  </a:ext>
                </a:extLst>
              </a:tr>
              <a:tr h="36716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mn-lt"/>
                        </a:rPr>
                        <a:t>一般ユーザーでも使いやすい</a:t>
                      </a:r>
                      <a:r>
                        <a:rPr kumimoji="1" lang="en-US" altLang="ja-JP" sz="1200" b="0" dirty="0">
                          <a:solidFill>
                            <a:schemeClr val="tx1"/>
                          </a:solidFill>
                          <a:latin typeface="+mn-lt"/>
                        </a:rPr>
                        <a:t>UI</a:t>
                      </a:r>
                      <a:r>
                        <a:rPr kumimoji="1" lang="ja-JP" altLang="en-US" sz="1200" b="0">
                          <a:solidFill>
                            <a:schemeClr val="tx1"/>
                          </a:solidFill>
                          <a:latin typeface="+mn-lt"/>
                        </a:rPr>
                        <a:t>になっているかを確認する</a:t>
                      </a:r>
                      <a:endParaRPr kumimoji="1" lang="en-US" altLang="ja-JP" sz="1200" b="0" dirty="0">
                        <a:solidFill>
                          <a:schemeClr val="tx1"/>
                        </a:solidFill>
                        <a:latin typeface="+mn-lt"/>
                      </a:endParaRPr>
                    </a:p>
                  </a:txBody>
                  <a:tcPr marL="72000" marR="72000" marT="72000" marB="72000"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1702050595"/>
                  </a:ext>
                </a:extLst>
              </a:tr>
              <a:tr h="36716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a:solidFill>
                            <a:schemeClr val="tx1"/>
                          </a:solidFill>
                          <a:latin typeface="+mn-lt"/>
                        </a:rPr>
                        <a:t>○○機能はあるか？</a:t>
                      </a:r>
                    </a:p>
                  </a:txBody>
                  <a:tcPr marL="72000" marR="72000" marT="72000" marB="72000"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81713671"/>
                  </a:ext>
                </a:extLst>
              </a:tr>
              <a:tr h="36716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mn-lt"/>
                        </a:rPr>
                        <a:t>○○業務を効率化する機能が備わっているかを確認する</a:t>
                      </a:r>
                      <a:endParaRPr kumimoji="1" lang="en-US" altLang="ja-JP" sz="1200" b="0" dirty="0">
                        <a:solidFill>
                          <a:schemeClr val="tx1"/>
                        </a:solidFill>
                        <a:latin typeface="+mn-lt"/>
                      </a:endParaRPr>
                    </a:p>
                  </a:txBody>
                  <a:tcPr marL="72000" marR="72000" marT="72000" marB="72000"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2330820580"/>
                  </a:ext>
                </a:extLst>
              </a:tr>
              <a:tr h="36716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a:solidFill>
                            <a:schemeClr val="tx1"/>
                          </a:solidFill>
                          <a:latin typeface="+mn-lt"/>
                        </a:rPr>
                        <a:t>○○の運用サポートはあるか？</a:t>
                      </a:r>
                    </a:p>
                  </a:txBody>
                  <a:tcPr marL="72000" marR="72000" marT="72000" marB="72000"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911111414"/>
                  </a:ext>
                </a:extLst>
              </a:tr>
              <a:tr h="367168">
                <a:tc>
                  <a:txBody>
                    <a:bodyPr/>
                    <a:lstStyle/>
                    <a:p>
                      <a:pPr marL="0" marR="0" lvl="0" indent="0" algn="l" defTabSz="914395"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b="0">
                          <a:solidFill>
                            <a:schemeClr val="tx1"/>
                          </a:solidFill>
                          <a:latin typeface="+mn-lt"/>
                        </a:rPr>
                        <a:t>○○の運用におけるサポートが提供されているかを確認する</a:t>
                      </a:r>
                      <a:endParaRPr kumimoji="1" lang="en-US" altLang="ja-JP" sz="1200" b="0" dirty="0">
                        <a:solidFill>
                          <a:schemeClr val="tx1"/>
                        </a:solidFill>
                        <a:latin typeface="+mn-lt"/>
                      </a:endParaRPr>
                    </a:p>
                  </a:txBody>
                  <a:tcPr marL="72000" marR="72000" marT="72000" marB="72000"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1278594101"/>
                  </a:ext>
                </a:extLst>
              </a:tr>
              <a:tr h="36716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a:solidFill>
                            <a:schemeClr val="tx1"/>
                          </a:solidFill>
                          <a:latin typeface="+mn-lt"/>
                        </a:rPr>
                        <a:t>○○機能と連携できるか？</a:t>
                      </a:r>
                      <a:endParaRPr kumimoji="1" lang="en-US" altLang="ja-JP" sz="1200" b="1" dirty="0">
                        <a:solidFill>
                          <a:schemeClr val="tx1"/>
                        </a:solidFill>
                        <a:latin typeface="+mn-lt"/>
                      </a:endParaRPr>
                    </a:p>
                  </a:txBody>
                  <a:tcPr marL="72000" marR="72000" marT="72000" marB="72000"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305565496"/>
                  </a:ext>
                </a:extLst>
              </a:tr>
              <a:tr h="36716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mn-lt"/>
                        </a:rPr>
                        <a:t>○○機能と連携できるかを確認する</a:t>
                      </a:r>
                      <a:endParaRPr kumimoji="1" lang="en-US" altLang="ja-JP" sz="1200" b="0" dirty="0">
                        <a:solidFill>
                          <a:schemeClr val="tx1"/>
                        </a:solidFill>
                        <a:latin typeface="+mn-lt"/>
                      </a:endParaRPr>
                    </a:p>
                  </a:txBody>
                  <a:tcPr marL="72000" marR="72000" marT="72000" marB="72000"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872356901"/>
                  </a:ext>
                </a:extLst>
              </a:tr>
              <a:tr h="36716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latin typeface="+mn-lt"/>
                      </a:endParaRPr>
                    </a:p>
                  </a:txBody>
                  <a:tcPr marL="72000" marR="72000" marT="72000" marB="72000"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265778881"/>
                  </a:ext>
                </a:extLst>
              </a:tr>
              <a:tr h="36716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latin typeface="+mn-lt"/>
                      </a:endParaRPr>
                    </a:p>
                  </a:txBody>
                  <a:tcPr marL="72000" marR="72000" marT="72000" marB="72000"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7525914"/>
                  </a:ext>
                </a:extLst>
              </a:tr>
              <a:tr h="36716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latin typeface="+mn-lt"/>
                      </a:endParaRPr>
                    </a:p>
                  </a:txBody>
                  <a:tcPr marL="72000" marR="72000" marT="72000" marB="72000"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493610791"/>
                  </a:ext>
                </a:extLst>
              </a:tr>
              <a:tr h="36716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latin typeface="+mn-lt"/>
                      </a:endParaRPr>
                    </a:p>
                  </a:txBody>
                  <a:tcPr marL="72000" marR="72000" marT="72000" marB="72000"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695325314"/>
                  </a:ext>
                </a:extLst>
              </a:tr>
              <a:tr h="36716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latin typeface="+mn-lt"/>
                      </a:endParaRPr>
                    </a:p>
                  </a:txBody>
                  <a:tcPr marL="72000" marR="72000" marT="72000" marB="72000"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49398534"/>
                  </a:ext>
                </a:extLst>
              </a:tr>
              <a:tr h="36716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latin typeface="+mn-lt"/>
                      </a:endParaRPr>
                    </a:p>
                  </a:txBody>
                  <a:tcPr marL="72000" marR="72000" marT="72000" marB="72000"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336323380"/>
                  </a:ext>
                </a:extLst>
              </a:tr>
              <a:tr h="36716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latin typeface="+mn-lt"/>
                      </a:endParaRPr>
                    </a:p>
                  </a:txBody>
                  <a:tcPr marL="72000" marR="72000" marT="72000" marB="72000"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495455781"/>
                  </a:ext>
                </a:extLst>
              </a:tr>
              <a:tr h="36716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latin typeface="+mn-lt"/>
                      </a:endParaRPr>
                    </a:p>
                  </a:txBody>
                  <a:tcPr marL="72000" marR="72000" marT="72000" marB="72000" anchor="ctr">
                    <a:lnL w="6350" cap="flat" cmpd="sng" algn="ctr">
                      <a:noFill/>
                      <a:prstDash val="solid"/>
                      <a:miter lim="800000"/>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719694508"/>
                  </a:ext>
                </a:extLst>
              </a:tr>
            </a:tbl>
          </a:graphicData>
        </a:graphic>
      </p:graphicFrame>
      <p:sp>
        <p:nvSpPr>
          <p:cNvPr id="12" name="正方形/長方形 11">
            <a:extLst>
              <a:ext uri="{FF2B5EF4-FFF2-40B4-BE49-F238E27FC236}">
                <a16:creationId xmlns:a16="http://schemas.microsoft.com/office/drawing/2014/main" id="{9FAFB757-E3B1-9349-98C7-F406B5F68781}"/>
              </a:ext>
            </a:extLst>
          </p:cNvPr>
          <p:cNvSpPr/>
          <p:nvPr/>
        </p:nvSpPr>
        <p:spPr>
          <a:xfrm>
            <a:off x="498470" y="9375698"/>
            <a:ext cx="1440000" cy="288000"/>
          </a:xfrm>
          <a:prstGeom prst="rect">
            <a:avLst/>
          </a:prstGeom>
          <a:noFill/>
          <a:ln w="12700" cap="flat" cmpd="sng" algn="ctr">
            <a:noFill/>
            <a:prstDash val="solid"/>
            <a:miter lim="800000"/>
          </a:ln>
          <a:effectLst/>
        </p:spPr>
        <p:txBody>
          <a:bodyPr wrap="none" lIns="36000" tIns="36000" rIns="36000" bIns="3600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ja-JP" sz="1200" b="1" i="0" u="none" strike="noStrike" kern="0" cap="none" spc="0" normalizeH="0" baseline="0" noProof="0" dirty="0">
                <a:ln>
                  <a:noFill/>
                </a:ln>
                <a:solidFill>
                  <a:srgbClr val="1B224C"/>
                </a:solidFill>
                <a:effectLst/>
                <a:uLnTx/>
                <a:uFillTx/>
                <a:latin typeface="+mn-ea"/>
                <a:cs typeface="+mn-cs"/>
              </a:rPr>
              <a:t>S A I R U</a:t>
            </a:r>
            <a:endParaRPr kumimoji="0" lang="ja-JP" altLang="en-US" sz="1200" b="1" i="0" u="none" strike="noStrike" kern="0" cap="none" spc="0" normalizeH="0" baseline="0" noProof="0" dirty="0">
              <a:ln>
                <a:noFill/>
              </a:ln>
              <a:solidFill>
                <a:srgbClr val="1B224C"/>
              </a:solidFill>
              <a:effectLst/>
              <a:uLnTx/>
              <a:uFillTx/>
              <a:latin typeface="+mn-ea"/>
              <a:cs typeface="+mn-cs"/>
            </a:endParaRPr>
          </a:p>
        </p:txBody>
      </p:sp>
      <p:sp>
        <p:nvSpPr>
          <p:cNvPr id="13" name="テキスト ボックス 12">
            <a:extLst>
              <a:ext uri="{FF2B5EF4-FFF2-40B4-BE49-F238E27FC236}">
                <a16:creationId xmlns:a16="http://schemas.microsoft.com/office/drawing/2014/main" id="{E56703F5-C073-2646-9A56-0765250BCE7C}"/>
              </a:ext>
            </a:extLst>
          </p:cNvPr>
          <p:cNvSpPr txBox="1"/>
          <p:nvPr/>
        </p:nvSpPr>
        <p:spPr>
          <a:xfrm>
            <a:off x="1938470" y="9369425"/>
            <a:ext cx="3419763" cy="288000"/>
          </a:xfrm>
          <a:prstGeom prst="rect">
            <a:avLst/>
          </a:prstGeom>
          <a:noFill/>
        </p:spPr>
        <p:txBody>
          <a:bodyPr wrap="square" lIns="36000" tIns="36000" rIns="36000" bIns="36000" rtlCol="0" anchor="ctr">
            <a:normAutofit/>
          </a:bodyPr>
          <a:lstStyle/>
          <a:p>
            <a:pPr algn="ctr" defTabSz="457200"/>
            <a:r>
              <a:rPr lang="ja-JP" altLang="en-US" sz="1200" u="sng" dirty="0">
                <a:solidFill>
                  <a:srgbClr val="0070C0"/>
                </a:solidFill>
                <a:latin typeface="+mn-ea"/>
              </a:rPr>
              <a:t>〇〇〇サービスの詳細を確認する</a:t>
            </a:r>
          </a:p>
        </p:txBody>
      </p:sp>
    </p:spTree>
    <p:extLst>
      <p:ext uri="{BB962C8B-B14F-4D97-AF65-F5344CB8AC3E}">
        <p14:creationId xmlns:p14="http://schemas.microsoft.com/office/powerpoint/2010/main" val="1448944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C3D4FAA0-1CC5-8945-A2A3-58F6711271E1}"/>
              </a:ext>
            </a:extLst>
          </p:cNvPr>
          <p:cNvSpPr>
            <a:spLocks noGrp="1"/>
          </p:cNvSpPr>
          <p:nvPr>
            <p:ph type="sldNum" sz="quarter" idx="10"/>
          </p:nvPr>
        </p:nvSpPr>
        <p:spPr>
          <a:xfrm>
            <a:off x="5356462" y="9369638"/>
            <a:ext cx="1080000" cy="288000"/>
          </a:xfrm>
        </p:spPr>
        <p:txBody>
          <a:bodyPr/>
          <a:lstStyle/>
          <a:p>
            <a:fld id="{A3F55F42-B60C-440D-905E-DAEDED2DDD08}" type="slidenum">
              <a:rPr lang="ja-JP" altLang="en-US" smtClean="0"/>
              <a:pPr/>
              <a:t>14</a:t>
            </a:fld>
            <a:endParaRPr lang="ja-JP" altLang="en-US"/>
          </a:p>
        </p:txBody>
      </p:sp>
      <p:sp>
        <p:nvSpPr>
          <p:cNvPr id="4" name="縦書きテキスト プレースホルダー 3">
            <a:extLst>
              <a:ext uri="{FF2B5EF4-FFF2-40B4-BE49-F238E27FC236}">
                <a16:creationId xmlns:a16="http://schemas.microsoft.com/office/drawing/2014/main" id="{EC2BB560-8B92-6042-9E1F-8DE0AF94ADC0}"/>
              </a:ext>
            </a:extLst>
          </p:cNvPr>
          <p:cNvSpPr>
            <a:spLocks noGrp="1"/>
          </p:cNvSpPr>
          <p:nvPr>
            <p:ph type="body" orient="vert" sz="quarter" idx="11"/>
          </p:nvPr>
        </p:nvSpPr>
        <p:spPr>
          <a:xfrm>
            <a:off x="496888" y="473289"/>
            <a:ext cx="5938837" cy="360000"/>
          </a:xfrm>
        </p:spPr>
        <p:txBody>
          <a:bodyPr/>
          <a:lstStyle/>
          <a:p>
            <a:r>
              <a:rPr lang="ja-JP" altLang="en-US"/>
              <a:t>サービス紹介</a:t>
            </a:r>
          </a:p>
        </p:txBody>
      </p:sp>
      <p:sp>
        <p:nvSpPr>
          <p:cNvPr id="5" name="テキスト プレースホルダー 4">
            <a:extLst>
              <a:ext uri="{FF2B5EF4-FFF2-40B4-BE49-F238E27FC236}">
                <a16:creationId xmlns:a16="http://schemas.microsoft.com/office/drawing/2014/main" id="{8EC16DFA-A421-4748-B5C3-382001E77975}"/>
              </a:ext>
            </a:extLst>
          </p:cNvPr>
          <p:cNvSpPr>
            <a:spLocks noGrp="1"/>
          </p:cNvSpPr>
          <p:nvPr>
            <p:ph type="body" sz="quarter" idx="12"/>
          </p:nvPr>
        </p:nvSpPr>
        <p:spPr>
          <a:xfrm>
            <a:off x="496462" y="2157414"/>
            <a:ext cx="5939263" cy="1080000"/>
          </a:xfrm>
        </p:spPr>
        <p:txBody>
          <a:bodyPr/>
          <a:lstStyle/>
          <a:p>
            <a:r>
              <a:rPr lang="ja-JP" altLang="en-US"/>
              <a:t>○○○を最適化する○○○企業様向けのサービスです。サービスの詳細はこちらからご確認できます。</a:t>
            </a:r>
          </a:p>
        </p:txBody>
      </p:sp>
      <p:sp>
        <p:nvSpPr>
          <p:cNvPr id="2" name="タイトル 1">
            <a:extLst>
              <a:ext uri="{FF2B5EF4-FFF2-40B4-BE49-F238E27FC236}">
                <a16:creationId xmlns:a16="http://schemas.microsoft.com/office/drawing/2014/main" id="{0C3EDDF7-34E1-EA46-9DBE-A98B7C248A90}"/>
              </a:ext>
            </a:extLst>
          </p:cNvPr>
          <p:cNvSpPr>
            <a:spLocks noGrp="1"/>
          </p:cNvSpPr>
          <p:nvPr>
            <p:ph type="title"/>
          </p:nvPr>
        </p:nvSpPr>
        <p:spPr>
          <a:xfrm>
            <a:off x="496462" y="1031425"/>
            <a:ext cx="5940000" cy="720000"/>
          </a:xfrm>
        </p:spPr>
        <p:txBody>
          <a:bodyPr>
            <a:normAutofit/>
          </a:bodyPr>
          <a:lstStyle/>
          <a:p>
            <a:pPr lvl="0"/>
            <a:r>
              <a:rPr lang="ja-JP" altLang="en-US"/>
              <a:t>〇〇のお悩みを解決。</a:t>
            </a:r>
            <a:br>
              <a:rPr lang="en-US" altLang="ja-JP" dirty="0"/>
            </a:br>
            <a:r>
              <a:rPr lang="ja-JP" altLang="en-US"/>
              <a:t>〇〇〇に特化した〇〇〇サービス</a:t>
            </a:r>
            <a:endParaRPr lang="ja-JP" altLang="en-US" dirty="0"/>
          </a:p>
        </p:txBody>
      </p:sp>
      <p:sp>
        <p:nvSpPr>
          <p:cNvPr id="34" name="角丸四角形 33">
            <a:extLst>
              <a:ext uri="{FF2B5EF4-FFF2-40B4-BE49-F238E27FC236}">
                <a16:creationId xmlns:a16="http://schemas.microsoft.com/office/drawing/2014/main" id="{B4BFFC7D-C2DB-9C4B-8A31-8B5A7B6126F9}"/>
              </a:ext>
            </a:extLst>
          </p:cNvPr>
          <p:cNvSpPr/>
          <p:nvPr/>
        </p:nvSpPr>
        <p:spPr>
          <a:xfrm>
            <a:off x="496886" y="6201971"/>
            <a:ext cx="5938837" cy="2520000"/>
          </a:xfrm>
          <a:prstGeom prst="roundRect">
            <a:avLst>
              <a:gd name="adj" fmla="val 2224"/>
            </a:avLst>
          </a:prstGeom>
          <a:solidFill>
            <a:schemeClr val="bg1"/>
          </a:solidFill>
          <a:ln w="19050">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B5BFD5EF-F599-CE4A-9420-3ADB3C853561}"/>
              </a:ext>
            </a:extLst>
          </p:cNvPr>
          <p:cNvSpPr txBox="1"/>
          <p:nvPr/>
        </p:nvSpPr>
        <p:spPr>
          <a:xfrm>
            <a:off x="1299317" y="6673688"/>
            <a:ext cx="4860000" cy="360000"/>
          </a:xfrm>
          <a:prstGeom prst="rect">
            <a:avLst/>
          </a:prstGeom>
          <a:noFill/>
        </p:spPr>
        <p:txBody>
          <a:bodyPr wrap="square" lIns="36000" tIns="36000" rIns="36000" bIns="36000" rtlCol="0" anchor="ctr">
            <a:noAutofit/>
          </a:bodyPr>
          <a:lstStyle/>
          <a:p>
            <a:pPr>
              <a:spcAft>
                <a:spcPts val="400"/>
              </a:spcAft>
            </a:pPr>
            <a:r>
              <a:rPr kumimoji="1" lang="ja-JP" altLang="en-US" sz="1400" b="1"/>
              <a:t>○○○○○○の作成・運用・自動更新</a:t>
            </a:r>
            <a:endParaRPr kumimoji="1" lang="en-US" altLang="ja-JP" sz="1400" b="1" dirty="0"/>
          </a:p>
        </p:txBody>
      </p:sp>
      <p:sp>
        <p:nvSpPr>
          <p:cNvPr id="36" name="角丸四角形 35">
            <a:extLst>
              <a:ext uri="{FF2B5EF4-FFF2-40B4-BE49-F238E27FC236}">
                <a16:creationId xmlns:a16="http://schemas.microsoft.com/office/drawing/2014/main" id="{61EF0400-14B0-5C48-B270-3F1ED58699C8}"/>
              </a:ext>
            </a:extLst>
          </p:cNvPr>
          <p:cNvSpPr/>
          <p:nvPr/>
        </p:nvSpPr>
        <p:spPr>
          <a:xfrm>
            <a:off x="1909933" y="6009721"/>
            <a:ext cx="3038133" cy="360000"/>
          </a:xfrm>
          <a:prstGeom prst="round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r>
              <a:rPr kumimoji="1" lang="ja-JP" altLang="en-US" sz="1400" b="1"/>
              <a:t>主なサービス内容（機能）</a:t>
            </a:r>
          </a:p>
        </p:txBody>
      </p:sp>
      <p:pic>
        <p:nvPicPr>
          <p:cNvPr id="37" name="グラフィックス 36" descr="バッジ: チェックマーク 1 単色塗りつぶし">
            <a:extLst>
              <a:ext uri="{FF2B5EF4-FFF2-40B4-BE49-F238E27FC236}">
                <a16:creationId xmlns:a16="http://schemas.microsoft.com/office/drawing/2014/main" id="{6DDB272B-6DC5-7947-89FF-EEB86ED3AFB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01506" y="6673688"/>
            <a:ext cx="360000" cy="360000"/>
          </a:xfrm>
          <a:prstGeom prst="rect">
            <a:avLst/>
          </a:prstGeom>
        </p:spPr>
      </p:pic>
      <p:sp>
        <p:nvSpPr>
          <p:cNvPr id="38" name="テキスト ボックス 37">
            <a:extLst>
              <a:ext uri="{FF2B5EF4-FFF2-40B4-BE49-F238E27FC236}">
                <a16:creationId xmlns:a16="http://schemas.microsoft.com/office/drawing/2014/main" id="{3AEE9718-4430-264B-9379-3ACF5C18BDE2}"/>
              </a:ext>
            </a:extLst>
          </p:cNvPr>
          <p:cNvSpPr txBox="1"/>
          <p:nvPr/>
        </p:nvSpPr>
        <p:spPr>
          <a:xfrm>
            <a:off x="1299317" y="7151892"/>
            <a:ext cx="4860000" cy="360000"/>
          </a:xfrm>
          <a:prstGeom prst="rect">
            <a:avLst/>
          </a:prstGeom>
          <a:noFill/>
        </p:spPr>
        <p:txBody>
          <a:bodyPr wrap="square" lIns="36000" tIns="36000" rIns="36000" bIns="36000" rtlCol="0" anchor="ctr">
            <a:noAutofit/>
          </a:bodyPr>
          <a:lstStyle/>
          <a:p>
            <a:pPr>
              <a:spcAft>
                <a:spcPts val="400"/>
              </a:spcAft>
            </a:pPr>
            <a:r>
              <a:rPr kumimoji="1" lang="ja-JP" altLang="en-US" sz="1400" b="1"/>
              <a:t>○○○○○○の編集・共有・公開</a:t>
            </a:r>
            <a:endParaRPr kumimoji="1" lang="en-US" altLang="ja-JP" sz="1400" b="1" dirty="0"/>
          </a:p>
        </p:txBody>
      </p:sp>
      <p:pic>
        <p:nvPicPr>
          <p:cNvPr id="39" name="グラフィックス 38" descr="バッジ: チェックマーク 1 単色塗りつぶし">
            <a:extLst>
              <a:ext uri="{FF2B5EF4-FFF2-40B4-BE49-F238E27FC236}">
                <a16:creationId xmlns:a16="http://schemas.microsoft.com/office/drawing/2014/main" id="{95579304-6BDF-964D-B2C6-DF41171C65E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01506" y="7151892"/>
            <a:ext cx="360000" cy="360000"/>
          </a:xfrm>
          <a:prstGeom prst="rect">
            <a:avLst/>
          </a:prstGeom>
        </p:spPr>
      </p:pic>
      <p:sp>
        <p:nvSpPr>
          <p:cNvPr id="40" name="テキスト ボックス 39">
            <a:extLst>
              <a:ext uri="{FF2B5EF4-FFF2-40B4-BE49-F238E27FC236}">
                <a16:creationId xmlns:a16="http://schemas.microsoft.com/office/drawing/2014/main" id="{06BEFF62-7CAD-F946-9A4A-D4620F212D70}"/>
              </a:ext>
            </a:extLst>
          </p:cNvPr>
          <p:cNvSpPr txBox="1"/>
          <p:nvPr/>
        </p:nvSpPr>
        <p:spPr>
          <a:xfrm>
            <a:off x="1299317" y="7630096"/>
            <a:ext cx="4860000" cy="360000"/>
          </a:xfrm>
          <a:prstGeom prst="rect">
            <a:avLst/>
          </a:prstGeom>
          <a:noFill/>
        </p:spPr>
        <p:txBody>
          <a:bodyPr wrap="square" lIns="36000" tIns="36000" rIns="36000" bIns="36000" rtlCol="0" anchor="ctr">
            <a:noAutofit/>
          </a:bodyPr>
          <a:lstStyle/>
          <a:p>
            <a:pPr>
              <a:spcAft>
                <a:spcPts val="400"/>
              </a:spcAft>
            </a:pPr>
            <a:r>
              <a:rPr kumimoji="1" lang="ja-JP" altLang="en-US" sz="1400" b="1"/>
              <a:t>○○○○○○の自動集計・レポート作成</a:t>
            </a:r>
            <a:endParaRPr kumimoji="1" lang="en-US" altLang="ja-JP" sz="1400" b="1" dirty="0"/>
          </a:p>
        </p:txBody>
      </p:sp>
      <p:pic>
        <p:nvPicPr>
          <p:cNvPr id="41" name="グラフィックス 40" descr="バッジ: チェックマーク 1 単色塗りつぶし">
            <a:extLst>
              <a:ext uri="{FF2B5EF4-FFF2-40B4-BE49-F238E27FC236}">
                <a16:creationId xmlns:a16="http://schemas.microsoft.com/office/drawing/2014/main" id="{21EEC95A-FD3E-9E40-89C8-2338A345A84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01506" y="7630096"/>
            <a:ext cx="360000" cy="360000"/>
          </a:xfrm>
          <a:prstGeom prst="rect">
            <a:avLst/>
          </a:prstGeom>
        </p:spPr>
      </p:pic>
      <p:sp>
        <p:nvSpPr>
          <p:cNvPr id="42" name="テキスト ボックス 41">
            <a:extLst>
              <a:ext uri="{FF2B5EF4-FFF2-40B4-BE49-F238E27FC236}">
                <a16:creationId xmlns:a16="http://schemas.microsoft.com/office/drawing/2014/main" id="{9AB0E16A-D504-2449-BA03-4AE9B8C4F9DF}"/>
              </a:ext>
            </a:extLst>
          </p:cNvPr>
          <p:cNvSpPr txBox="1"/>
          <p:nvPr/>
        </p:nvSpPr>
        <p:spPr>
          <a:xfrm>
            <a:off x="1299317" y="8108301"/>
            <a:ext cx="4860000" cy="360000"/>
          </a:xfrm>
          <a:prstGeom prst="rect">
            <a:avLst/>
          </a:prstGeom>
          <a:noFill/>
        </p:spPr>
        <p:txBody>
          <a:bodyPr wrap="square" lIns="36000" tIns="36000" rIns="36000" bIns="36000" rtlCol="0" anchor="ctr">
            <a:noAutofit/>
          </a:bodyPr>
          <a:lstStyle/>
          <a:p>
            <a:pPr>
              <a:spcAft>
                <a:spcPts val="400"/>
              </a:spcAft>
            </a:pPr>
            <a:r>
              <a:rPr kumimoji="1" lang="ja-JP" altLang="en-US" sz="1400" b="1"/>
              <a:t>○○○○○○専門家による導入サポート・改善提案</a:t>
            </a:r>
            <a:endParaRPr kumimoji="1" lang="en-US" altLang="ja-JP" sz="1400" b="1" dirty="0"/>
          </a:p>
        </p:txBody>
      </p:sp>
      <p:pic>
        <p:nvPicPr>
          <p:cNvPr id="43" name="グラフィックス 42" descr="バッジ: チェックマーク 1 単色塗りつぶし">
            <a:extLst>
              <a:ext uri="{FF2B5EF4-FFF2-40B4-BE49-F238E27FC236}">
                <a16:creationId xmlns:a16="http://schemas.microsoft.com/office/drawing/2014/main" id="{938295C0-7D80-2748-AC0F-8C1F5803E6B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01506" y="8108301"/>
            <a:ext cx="360000" cy="360000"/>
          </a:xfrm>
          <a:prstGeom prst="rect">
            <a:avLst/>
          </a:prstGeom>
        </p:spPr>
      </p:pic>
      <p:grpSp>
        <p:nvGrpSpPr>
          <p:cNvPr id="50" name="グループ化 49">
            <a:extLst>
              <a:ext uri="{FF2B5EF4-FFF2-40B4-BE49-F238E27FC236}">
                <a16:creationId xmlns:a16="http://schemas.microsoft.com/office/drawing/2014/main" id="{B6B146C8-7C97-D34E-A589-0D999D21F34D}"/>
              </a:ext>
            </a:extLst>
          </p:cNvPr>
          <p:cNvGrpSpPr/>
          <p:nvPr/>
        </p:nvGrpSpPr>
        <p:grpSpPr>
          <a:xfrm>
            <a:off x="1275018" y="3332742"/>
            <a:ext cx="4307961" cy="2395480"/>
            <a:chOff x="972956" y="6079322"/>
            <a:chExt cx="5048857" cy="2807462"/>
          </a:xfrm>
        </p:grpSpPr>
        <p:pic>
          <p:nvPicPr>
            <p:cNvPr id="44" name="図 43">
              <a:extLst>
                <a:ext uri="{FF2B5EF4-FFF2-40B4-BE49-F238E27FC236}">
                  <a16:creationId xmlns:a16="http://schemas.microsoft.com/office/drawing/2014/main" id="{E701D0B4-8469-DC44-AE36-EE9C54C520C2}"/>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r="-183"/>
            <a:stretch/>
          </p:blipFill>
          <p:spPr>
            <a:xfrm>
              <a:off x="972956" y="6079322"/>
              <a:ext cx="5048857" cy="2754970"/>
            </a:xfrm>
            <a:prstGeom prst="rect">
              <a:avLst/>
            </a:prstGeom>
          </p:spPr>
        </p:pic>
        <p:pic>
          <p:nvPicPr>
            <p:cNvPr id="45" name="図 44">
              <a:extLst>
                <a:ext uri="{FF2B5EF4-FFF2-40B4-BE49-F238E27FC236}">
                  <a16:creationId xmlns:a16="http://schemas.microsoft.com/office/drawing/2014/main" id="{A2FF6AD7-40E7-4445-B74E-51E0C9996E85}"/>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1699972" y="6311897"/>
              <a:ext cx="3537549" cy="2088117"/>
            </a:xfrm>
            <a:prstGeom prst="rect">
              <a:avLst/>
            </a:prstGeom>
          </p:spPr>
        </p:pic>
        <p:pic>
          <p:nvPicPr>
            <p:cNvPr id="46" name="図 45">
              <a:extLst>
                <a:ext uri="{FF2B5EF4-FFF2-40B4-BE49-F238E27FC236}">
                  <a16:creationId xmlns:a16="http://schemas.microsoft.com/office/drawing/2014/main" id="{D0CB69F1-1BC3-A34A-B30A-4039F1CAE86E}"/>
                </a:ext>
              </a:extLst>
            </p:cNvPr>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1231628" y="6990647"/>
              <a:ext cx="970874" cy="1896137"/>
            </a:xfrm>
            <a:prstGeom prst="rect">
              <a:avLst/>
            </a:prstGeom>
          </p:spPr>
        </p:pic>
        <p:pic>
          <p:nvPicPr>
            <p:cNvPr id="47" name="図 46">
              <a:extLst>
                <a:ext uri="{FF2B5EF4-FFF2-40B4-BE49-F238E27FC236}">
                  <a16:creationId xmlns:a16="http://schemas.microsoft.com/office/drawing/2014/main" id="{A0EBC335-4976-E849-BEE1-535081A1BDCC}"/>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1327408" y="7145338"/>
              <a:ext cx="791754" cy="1635005"/>
            </a:xfrm>
            <a:prstGeom prst="rect">
              <a:avLst/>
            </a:prstGeom>
          </p:spPr>
        </p:pic>
      </p:grpSp>
      <p:sp>
        <p:nvSpPr>
          <p:cNvPr id="48" name="円/楕円 47">
            <a:extLst>
              <a:ext uri="{FF2B5EF4-FFF2-40B4-BE49-F238E27FC236}">
                <a16:creationId xmlns:a16="http://schemas.microsoft.com/office/drawing/2014/main" id="{C3A6DA80-3B40-3F45-BA0B-56CB45EE46B1}"/>
              </a:ext>
            </a:extLst>
          </p:cNvPr>
          <p:cNvSpPr>
            <a:spLocks noChangeAspect="1"/>
          </p:cNvSpPr>
          <p:nvPr/>
        </p:nvSpPr>
        <p:spPr>
          <a:xfrm>
            <a:off x="4636225" y="2956651"/>
            <a:ext cx="1440000" cy="1440000"/>
          </a:xfrm>
          <a:prstGeom prst="ellipse">
            <a:avLst/>
          </a:prstGeom>
          <a:solidFill>
            <a:schemeClr val="accent6"/>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spcAft>
                <a:spcPts val="400"/>
              </a:spcAft>
            </a:pPr>
            <a:r>
              <a:rPr kumimoji="1" lang="ja-JP" altLang="en-US" sz="1200" b="1" dirty="0">
                <a:ea typeface="Yu Gothic" panose="020B0400000000000000" pitchFamily="34" charset="-128"/>
              </a:rPr>
              <a:t>●●型</a:t>
            </a:r>
            <a:endParaRPr kumimoji="1" lang="en-US" altLang="ja-JP" sz="1200" b="1" dirty="0">
              <a:ea typeface="Yu Gothic" panose="020B0400000000000000" pitchFamily="34" charset="-128"/>
            </a:endParaRPr>
          </a:p>
          <a:p>
            <a:pPr algn="ctr">
              <a:spcAft>
                <a:spcPts val="400"/>
              </a:spcAft>
            </a:pPr>
            <a:r>
              <a:rPr kumimoji="1" lang="ja-JP" altLang="en-US" sz="1200" b="1" dirty="0">
                <a:ea typeface="Yu Gothic" panose="020B0400000000000000" pitchFamily="34" charset="-128"/>
              </a:rPr>
              <a:t>●</a:t>
            </a:r>
            <a:r>
              <a:rPr kumimoji="1" lang="ja-JP" altLang="en-US" sz="1200" b="1">
                <a:ea typeface="Yu Gothic" panose="020B0400000000000000" pitchFamily="34" charset="-128"/>
              </a:rPr>
              <a:t>●ツール</a:t>
            </a:r>
            <a:endParaRPr kumimoji="1" lang="en-US" altLang="ja-JP" sz="1200" b="1" dirty="0">
              <a:ea typeface="Yu Gothic" panose="020B0400000000000000" pitchFamily="34" charset="-128"/>
            </a:endParaRPr>
          </a:p>
        </p:txBody>
      </p:sp>
      <p:sp>
        <p:nvSpPr>
          <p:cNvPr id="49" name="正方形/長方形 48">
            <a:extLst>
              <a:ext uri="{FF2B5EF4-FFF2-40B4-BE49-F238E27FC236}">
                <a16:creationId xmlns:a16="http://schemas.microsoft.com/office/drawing/2014/main" id="{D762A4C7-518F-934F-921B-858212811A28}"/>
              </a:ext>
            </a:extLst>
          </p:cNvPr>
          <p:cNvSpPr/>
          <p:nvPr/>
        </p:nvSpPr>
        <p:spPr>
          <a:xfrm>
            <a:off x="498470" y="9375698"/>
            <a:ext cx="1440000" cy="288000"/>
          </a:xfrm>
          <a:prstGeom prst="rect">
            <a:avLst/>
          </a:prstGeom>
          <a:noFill/>
          <a:ln w="12700" cap="flat" cmpd="sng" algn="ctr">
            <a:noFill/>
            <a:prstDash val="solid"/>
            <a:miter lim="800000"/>
          </a:ln>
          <a:effectLst/>
        </p:spPr>
        <p:txBody>
          <a:bodyPr wrap="none" lIns="36000" tIns="36000" rIns="36000" bIns="3600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ja-JP" sz="1200" b="1" i="0" u="none" strike="noStrike" kern="0" cap="none" spc="0" normalizeH="0" baseline="0" noProof="0" dirty="0">
                <a:ln>
                  <a:noFill/>
                </a:ln>
                <a:solidFill>
                  <a:srgbClr val="1B224C"/>
                </a:solidFill>
                <a:effectLst/>
                <a:uLnTx/>
                <a:uFillTx/>
                <a:latin typeface="+mn-ea"/>
                <a:cs typeface="+mn-cs"/>
              </a:rPr>
              <a:t>S A I R U</a:t>
            </a:r>
            <a:endParaRPr kumimoji="0" lang="ja-JP" altLang="en-US" sz="1200" b="1" i="0" u="none" strike="noStrike" kern="0" cap="none" spc="0" normalizeH="0" baseline="0" noProof="0" dirty="0">
              <a:ln>
                <a:noFill/>
              </a:ln>
              <a:solidFill>
                <a:srgbClr val="1B224C"/>
              </a:solidFill>
              <a:effectLst/>
              <a:uLnTx/>
              <a:uFillTx/>
              <a:latin typeface="+mn-ea"/>
              <a:cs typeface="+mn-cs"/>
            </a:endParaRPr>
          </a:p>
        </p:txBody>
      </p:sp>
      <p:sp>
        <p:nvSpPr>
          <p:cNvPr id="51" name="テキスト ボックス 50">
            <a:extLst>
              <a:ext uri="{FF2B5EF4-FFF2-40B4-BE49-F238E27FC236}">
                <a16:creationId xmlns:a16="http://schemas.microsoft.com/office/drawing/2014/main" id="{9772F82A-EB17-B14B-A08E-B7CB0B74A88D}"/>
              </a:ext>
            </a:extLst>
          </p:cNvPr>
          <p:cNvSpPr txBox="1"/>
          <p:nvPr/>
        </p:nvSpPr>
        <p:spPr>
          <a:xfrm>
            <a:off x="1938470" y="9369425"/>
            <a:ext cx="3419763" cy="288000"/>
          </a:xfrm>
          <a:prstGeom prst="rect">
            <a:avLst/>
          </a:prstGeom>
          <a:noFill/>
        </p:spPr>
        <p:txBody>
          <a:bodyPr wrap="square" lIns="36000" tIns="36000" rIns="36000" bIns="36000" rtlCol="0" anchor="ctr">
            <a:normAutofit/>
          </a:bodyPr>
          <a:lstStyle/>
          <a:p>
            <a:pPr algn="ctr" defTabSz="457200"/>
            <a:r>
              <a:rPr lang="ja-JP" altLang="en-US" sz="1200" u="sng" dirty="0">
                <a:solidFill>
                  <a:srgbClr val="0070C0"/>
                </a:solidFill>
                <a:latin typeface="+mn-ea"/>
              </a:rPr>
              <a:t>〇〇〇サービスの詳細を確認する</a:t>
            </a:r>
          </a:p>
        </p:txBody>
      </p:sp>
    </p:spTree>
    <p:extLst>
      <p:ext uri="{BB962C8B-B14F-4D97-AF65-F5344CB8AC3E}">
        <p14:creationId xmlns:p14="http://schemas.microsoft.com/office/powerpoint/2010/main" val="5309888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縦書きテキスト プレースホルダー 1">
            <a:extLst>
              <a:ext uri="{FF2B5EF4-FFF2-40B4-BE49-F238E27FC236}">
                <a16:creationId xmlns:a16="http://schemas.microsoft.com/office/drawing/2014/main" id="{862CE5FB-EA14-634F-97A6-7E886539F3CF}"/>
              </a:ext>
            </a:extLst>
          </p:cNvPr>
          <p:cNvSpPr>
            <a:spLocks noGrp="1"/>
          </p:cNvSpPr>
          <p:nvPr>
            <p:ph type="body" orient="vert" sz="quarter" idx="11"/>
          </p:nvPr>
        </p:nvSpPr>
        <p:spPr>
          <a:xfrm>
            <a:off x="496888" y="473289"/>
            <a:ext cx="5938837" cy="360000"/>
          </a:xfrm>
        </p:spPr>
        <p:txBody>
          <a:bodyPr/>
          <a:lstStyle/>
          <a:p>
            <a:pPr marL="143999" lvl="0" indent="-215999" defTabSz="914395">
              <a:spcBef>
                <a:spcPts val="1000"/>
              </a:spcBef>
              <a:spcAft>
                <a:spcPts val="400"/>
              </a:spcAft>
              <a:defRPr/>
            </a:pPr>
            <a:r>
              <a:rPr lang="ja-JP" altLang="en-US">
                <a:solidFill>
                  <a:srgbClr val="00ACBA"/>
                </a:solidFill>
                <a:latin typeface="游ゴシック" panose="020F0502020204030204"/>
                <a:ea typeface="游ゴシック" panose="020B0400000000000000" pitchFamily="50" charset="-128"/>
              </a:rPr>
              <a:t>〇〇サービスの導入事例</a:t>
            </a:r>
            <a:endParaRPr lang="ja-JP" altLang="en-US" dirty="0">
              <a:solidFill>
                <a:srgbClr val="00ACBA"/>
              </a:solidFill>
              <a:latin typeface="游ゴシック" panose="020F0502020204030204"/>
              <a:ea typeface="游ゴシック" panose="020B0400000000000000" pitchFamily="50" charset="-128"/>
            </a:endParaRPr>
          </a:p>
        </p:txBody>
      </p:sp>
      <p:sp>
        <p:nvSpPr>
          <p:cNvPr id="3" name="スライド番号プレースホルダー 2">
            <a:extLst>
              <a:ext uri="{FF2B5EF4-FFF2-40B4-BE49-F238E27FC236}">
                <a16:creationId xmlns:a16="http://schemas.microsoft.com/office/drawing/2014/main" id="{30435E99-BA60-5E4C-95EC-1436BFBC088D}"/>
              </a:ext>
            </a:extLst>
          </p:cNvPr>
          <p:cNvSpPr>
            <a:spLocks noGrp="1"/>
          </p:cNvSpPr>
          <p:nvPr>
            <p:ph type="sldNum" sz="quarter" idx="12"/>
          </p:nvPr>
        </p:nvSpPr>
        <p:spPr>
          <a:xfrm>
            <a:off x="5356462" y="9369638"/>
            <a:ext cx="1080000" cy="288000"/>
          </a:xfrm>
        </p:spPr>
        <p:txBody>
          <a:bodyPr/>
          <a:lstStyle/>
          <a:p>
            <a:fld id="{A3F55F42-B60C-440D-905E-DAEDED2DDD08}" type="slidenum">
              <a:rPr lang="ja-JP" altLang="en-US" smtClean="0"/>
              <a:pPr/>
              <a:t>15</a:t>
            </a:fld>
            <a:endParaRPr lang="ja-JP" altLang="en-US"/>
          </a:p>
        </p:txBody>
      </p:sp>
      <p:sp>
        <p:nvSpPr>
          <p:cNvPr id="4" name="タイトル 3">
            <a:extLst>
              <a:ext uri="{FF2B5EF4-FFF2-40B4-BE49-F238E27FC236}">
                <a16:creationId xmlns:a16="http://schemas.microsoft.com/office/drawing/2014/main" id="{FFC639AD-B67C-B64D-B8EA-F43B2866DCA8}"/>
              </a:ext>
            </a:extLst>
          </p:cNvPr>
          <p:cNvSpPr>
            <a:spLocks noGrp="1"/>
          </p:cNvSpPr>
          <p:nvPr>
            <p:ph type="title"/>
          </p:nvPr>
        </p:nvSpPr>
        <p:spPr>
          <a:xfrm>
            <a:off x="496462" y="1031425"/>
            <a:ext cx="5940000" cy="720000"/>
          </a:xfrm>
        </p:spPr>
        <p:txBody>
          <a:bodyPr>
            <a:normAutofit/>
          </a:bodyPr>
          <a:lstStyle/>
          <a:p>
            <a:r>
              <a:rPr lang="ja-JP" altLang="en-US"/>
              <a:t>○○効率化でコスト削減。</a:t>
            </a:r>
            <a:br>
              <a:rPr lang="en-US" altLang="ja-JP" dirty="0"/>
            </a:br>
            <a:r>
              <a:rPr lang="ja-JP" altLang="en-US"/>
              <a:t>新規顧客の獲得○倍の成果を創出</a:t>
            </a:r>
          </a:p>
        </p:txBody>
      </p:sp>
      <p:sp>
        <p:nvSpPr>
          <p:cNvPr id="5" name="正方形/長方形 4">
            <a:extLst>
              <a:ext uri="{FF2B5EF4-FFF2-40B4-BE49-F238E27FC236}">
                <a16:creationId xmlns:a16="http://schemas.microsoft.com/office/drawing/2014/main" id="{5A63A754-5173-844D-AD84-AF842A4DB6BF}"/>
              </a:ext>
            </a:extLst>
          </p:cNvPr>
          <p:cNvSpPr/>
          <p:nvPr/>
        </p:nvSpPr>
        <p:spPr>
          <a:xfrm>
            <a:off x="495722" y="2304709"/>
            <a:ext cx="2879999" cy="46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000" tIns="39000" rIns="39000" bIns="39000" rtlCol="0" anchor="ctr"/>
          <a:lstStyle/>
          <a:p>
            <a:pPr algn="ctr"/>
            <a:r>
              <a:rPr kumimoji="1" lang="ja-JP" altLang="en-US" sz="1600" b="1">
                <a:solidFill>
                  <a:schemeClr val="bg1"/>
                </a:solidFill>
              </a:rPr>
              <a:t>企業ロゴ</a:t>
            </a:r>
          </a:p>
        </p:txBody>
      </p:sp>
      <p:sp>
        <p:nvSpPr>
          <p:cNvPr id="6" name="正方形/長方形 5">
            <a:extLst>
              <a:ext uri="{FF2B5EF4-FFF2-40B4-BE49-F238E27FC236}">
                <a16:creationId xmlns:a16="http://schemas.microsoft.com/office/drawing/2014/main" id="{966607FE-3C9F-3048-8BD3-4CA2B860F250}"/>
              </a:ext>
            </a:extLst>
          </p:cNvPr>
          <p:cNvSpPr/>
          <p:nvPr/>
        </p:nvSpPr>
        <p:spPr>
          <a:xfrm>
            <a:off x="3555725" y="2304710"/>
            <a:ext cx="2880000" cy="234572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000" tIns="39000" rIns="39000" bIns="39000" rtlCol="0" anchor="ctr"/>
          <a:lstStyle/>
          <a:p>
            <a:pPr algn="ctr"/>
            <a:r>
              <a:rPr kumimoji="1" lang="en-US" altLang="ja-JP" sz="1733" b="1" dirty="0">
                <a:solidFill>
                  <a:schemeClr val="bg1"/>
                </a:solidFill>
              </a:rPr>
              <a:t>IMG</a:t>
            </a:r>
          </a:p>
        </p:txBody>
      </p:sp>
      <p:sp>
        <p:nvSpPr>
          <p:cNvPr id="7" name="テキスト ボックス 6">
            <a:extLst>
              <a:ext uri="{FF2B5EF4-FFF2-40B4-BE49-F238E27FC236}">
                <a16:creationId xmlns:a16="http://schemas.microsoft.com/office/drawing/2014/main" id="{72E016BF-E0CB-0843-9E26-4E3DC1EDEA97}"/>
              </a:ext>
            </a:extLst>
          </p:cNvPr>
          <p:cNvSpPr txBox="1"/>
          <p:nvPr/>
        </p:nvSpPr>
        <p:spPr>
          <a:xfrm>
            <a:off x="495723" y="3030434"/>
            <a:ext cx="2880000" cy="1620000"/>
          </a:xfrm>
          <a:prstGeom prst="rect">
            <a:avLst/>
          </a:prstGeom>
          <a:noFill/>
        </p:spPr>
        <p:txBody>
          <a:bodyPr wrap="square" lIns="39000" tIns="39000" rIns="39000" bIns="39000" rtlCol="0">
            <a:normAutofit/>
          </a:bodyPr>
          <a:lstStyle/>
          <a:p>
            <a:pPr>
              <a:spcAft>
                <a:spcPts val="600"/>
              </a:spcAft>
            </a:pPr>
            <a:r>
              <a:rPr kumimoji="1" lang="ja-JP" altLang="en-US" sz="1400" b="1" dirty="0">
                <a:latin typeface="+mn-ea"/>
              </a:rPr>
              <a:t>株式会社〇〇〇</a:t>
            </a:r>
            <a:endParaRPr kumimoji="1" lang="en-US" altLang="ja-JP" sz="1400" b="1" dirty="0">
              <a:latin typeface="+mn-ea"/>
            </a:endParaRPr>
          </a:p>
          <a:p>
            <a:pPr marL="185731" indent="-185731">
              <a:spcAft>
                <a:spcPts val="600"/>
              </a:spcAft>
              <a:buFont typeface="Wingdings" pitchFamily="2" charset="2"/>
              <a:buChar char="l"/>
            </a:pPr>
            <a:r>
              <a:rPr kumimoji="1" lang="ja-JP" altLang="en-US" sz="1100">
                <a:latin typeface="+mn-ea"/>
              </a:rPr>
              <a:t>サービス内容</a:t>
            </a:r>
            <a:br>
              <a:rPr kumimoji="1" lang="en-US" altLang="ja-JP" sz="1100" dirty="0">
                <a:latin typeface="+mn-ea"/>
              </a:rPr>
            </a:br>
            <a:r>
              <a:rPr kumimoji="1" lang="ja-JP" altLang="en-US" sz="1100">
                <a:latin typeface="+mn-ea"/>
              </a:rPr>
              <a:t>○</a:t>
            </a:r>
            <a:r>
              <a:rPr kumimoji="1" lang="ja-JP" altLang="en-US" sz="1100" dirty="0">
                <a:latin typeface="+mn-ea"/>
              </a:rPr>
              <a:t>○○○○サービスの開発・提供</a:t>
            </a:r>
            <a:endParaRPr kumimoji="1" lang="en-US" altLang="ja-JP" sz="1100" dirty="0">
              <a:latin typeface="+mn-ea"/>
            </a:endParaRPr>
          </a:p>
          <a:p>
            <a:pPr marL="185731" indent="-185731">
              <a:spcAft>
                <a:spcPts val="600"/>
              </a:spcAft>
              <a:buFont typeface="Wingdings" pitchFamily="2" charset="2"/>
              <a:buChar char="l"/>
            </a:pPr>
            <a:r>
              <a:rPr kumimoji="1" lang="ja-JP" altLang="en-US" sz="1100">
                <a:latin typeface="+mn-ea"/>
              </a:rPr>
              <a:t>従業員数</a:t>
            </a:r>
            <a:br>
              <a:rPr kumimoji="1" lang="en-US" altLang="ja-JP" sz="1100" dirty="0">
                <a:latin typeface="+mn-ea"/>
              </a:rPr>
            </a:br>
            <a:r>
              <a:rPr kumimoji="1" lang="en-US" altLang="ja-JP" sz="1100" dirty="0">
                <a:latin typeface="+mn-ea"/>
              </a:rPr>
              <a:t>0,000</a:t>
            </a:r>
            <a:r>
              <a:rPr kumimoji="1" lang="ja-JP" altLang="en-US" sz="1100" dirty="0">
                <a:latin typeface="+mn-ea"/>
              </a:rPr>
              <a:t>人（</a:t>
            </a:r>
            <a:r>
              <a:rPr kumimoji="1" lang="en-US" altLang="ja-JP" sz="1100" dirty="0">
                <a:latin typeface="+mn-ea"/>
              </a:rPr>
              <a:t>0000</a:t>
            </a:r>
            <a:r>
              <a:rPr kumimoji="1" lang="ja-JP" altLang="en-US" sz="1100" dirty="0">
                <a:latin typeface="+mn-ea"/>
              </a:rPr>
              <a:t>年</a:t>
            </a:r>
            <a:r>
              <a:rPr kumimoji="1" lang="en-US" altLang="ja-JP" sz="1100" dirty="0">
                <a:latin typeface="+mn-ea"/>
              </a:rPr>
              <a:t>00</a:t>
            </a:r>
            <a:r>
              <a:rPr kumimoji="1" lang="ja-JP" altLang="en-US" sz="1100" dirty="0">
                <a:latin typeface="+mn-ea"/>
              </a:rPr>
              <a:t>月</a:t>
            </a:r>
            <a:r>
              <a:rPr kumimoji="1" lang="ja-JP" altLang="en-US" sz="1100">
                <a:latin typeface="+mn-ea"/>
              </a:rPr>
              <a:t>時点）</a:t>
            </a:r>
            <a:endParaRPr kumimoji="1" lang="en-US" altLang="ja-JP" sz="1100" dirty="0">
              <a:latin typeface="+mn-ea"/>
            </a:endParaRPr>
          </a:p>
          <a:p>
            <a:pPr marL="185731" indent="-185731">
              <a:spcAft>
                <a:spcPts val="600"/>
              </a:spcAft>
              <a:buFont typeface="Wingdings" pitchFamily="2" charset="2"/>
              <a:buChar char="l"/>
            </a:pPr>
            <a:r>
              <a:rPr kumimoji="1" lang="en-US" altLang="ja-JP" sz="1100" u="sng" dirty="0">
                <a:latin typeface="+mn-ea"/>
              </a:rPr>
              <a:t>https://</a:t>
            </a:r>
            <a:r>
              <a:rPr kumimoji="1" lang="ja-JP" altLang="en-US" sz="1100" u="sng">
                <a:latin typeface="+mn-ea"/>
              </a:rPr>
              <a:t>○○○○</a:t>
            </a:r>
            <a:endParaRPr kumimoji="1" lang="en-US" altLang="ja-JP" sz="1100" u="sng" dirty="0">
              <a:latin typeface="+mn-ea"/>
            </a:endParaRPr>
          </a:p>
        </p:txBody>
      </p:sp>
      <p:sp>
        <p:nvSpPr>
          <p:cNvPr id="8" name="正方形/長方形 7">
            <a:extLst>
              <a:ext uri="{FF2B5EF4-FFF2-40B4-BE49-F238E27FC236}">
                <a16:creationId xmlns:a16="http://schemas.microsoft.com/office/drawing/2014/main" id="{95611627-9584-B74A-A5A6-F995BA2471D8}"/>
              </a:ext>
            </a:extLst>
          </p:cNvPr>
          <p:cNvSpPr/>
          <p:nvPr/>
        </p:nvSpPr>
        <p:spPr>
          <a:xfrm>
            <a:off x="495724" y="5181885"/>
            <a:ext cx="5940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bg1"/>
                </a:solidFill>
              </a:rPr>
              <a:t>導入前の課題</a:t>
            </a:r>
          </a:p>
        </p:txBody>
      </p:sp>
      <p:sp>
        <p:nvSpPr>
          <p:cNvPr id="9" name="テキスト ボックス 8">
            <a:extLst>
              <a:ext uri="{FF2B5EF4-FFF2-40B4-BE49-F238E27FC236}">
                <a16:creationId xmlns:a16="http://schemas.microsoft.com/office/drawing/2014/main" id="{E07FF508-19AF-0E4D-8904-1A91B8B8079B}"/>
              </a:ext>
            </a:extLst>
          </p:cNvPr>
          <p:cNvSpPr txBox="1"/>
          <p:nvPr/>
        </p:nvSpPr>
        <p:spPr>
          <a:xfrm>
            <a:off x="495725" y="5698145"/>
            <a:ext cx="5939999" cy="986446"/>
          </a:xfrm>
          <a:prstGeom prst="rect">
            <a:avLst/>
          </a:prstGeom>
          <a:noFill/>
        </p:spPr>
        <p:txBody>
          <a:bodyPr wrap="square" lIns="39000" tIns="39000" rIns="39000" bIns="39000" rtlCol="0">
            <a:spAutoFit/>
          </a:bodyPr>
          <a:lstStyle/>
          <a:p>
            <a:pPr marL="185731" indent="-185731">
              <a:lnSpc>
                <a:spcPct val="150000"/>
              </a:lnSpc>
              <a:spcAft>
                <a:spcPts val="433"/>
              </a:spcAft>
              <a:buFont typeface="Wingdings" pitchFamily="2" charset="2"/>
              <a:buChar char="l"/>
            </a:pPr>
            <a:r>
              <a:rPr kumimoji="1" lang="ja-JP" altLang="en-US" sz="1200">
                <a:latin typeface="+mn-ea"/>
              </a:rPr>
              <a:t>○○の確認から実施まで</a:t>
            </a:r>
            <a:r>
              <a:rPr kumimoji="1" lang="en-US" altLang="ja-JP" sz="1200" dirty="0">
                <a:latin typeface="+mn-ea"/>
              </a:rPr>
              <a:t>1</a:t>
            </a:r>
            <a:r>
              <a:rPr kumimoji="1" lang="ja-JP" altLang="en-US" sz="1200">
                <a:latin typeface="+mn-ea"/>
              </a:rPr>
              <a:t>ヶ月以上かかる</a:t>
            </a:r>
            <a:endParaRPr kumimoji="1" lang="en-US" altLang="ja-JP" sz="1200" dirty="0">
              <a:latin typeface="+mn-ea"/>
            </a:endParaRPr>
          </a:p>
          <a:p>
            <a:pPr marL="185731" indent="-185731">
              <a:lnSpc>
                <a:spcPct val="150000"/>
              </a:lnSpc>
              <a:spcAft>
                <a:spcPts val="433"/>
              </a:spcAft>
              <a:buFont typeface="Wingdings" pitchFamily="2" charset="2"/>
              <a:buChar char="l"/>
            </a:pPr>
            <a:r>
              <a:rPr kumimoji="1" lang="ja-JP" altLang="en-US" sz="1200">
                <a:latin typeface="+mn-ea"/>
              </a:rPr>
              <a:t>担当者は兼務で忙しく、 ○○の改善が進まない</a:t>
            </a:r>
          </a:p>
          <a:p>
            <a:pPr marL="185731" indent="-185731">
              <a:lnSpc>
                <a:spcPct val="150000"/>
              </a:lnSpc>
              <a:spcAft>
                <a:spcPts val="433"/>
              </a:spcAft>
              <a:buFont typeface="Wingdings" pitchFamily="2" charset="2"/>
              <a:buChar char="l"/>
            </a:pPr>
            <a:r>
              <a:rPr kumimoji="1" lang="ja-JP" altLang="en-US" sz="1200">
                <a:latin typeface="+mn-ea"/>
              </a:rPr>
              <a:t>○○の作業が煩雑になり、ミスが増える</a:t>
            </a:r>
            <a:endParaRPr kumimoji="1" lang="en-US" altLang="ja-JP" sz="1200" dirty="0">
              <a:latin typeface="+mn-ea"/>
            </a:endParaRPr>
          </a:p>
        </p:txBody>
      </p:sp>
      <p:sp>
        <p:nvSpPr>
          <p:cNvPr id="10" name="正方形/長方形 9">
            <a:extLst>
              <a:ext uri="{FF2B5EF4-FFF2-40B4-BE49-F238E27FC236}">
                <a16:creationId xmlns:a16="http://schemas.microsoft.com/office/drawing/2014/main" id="{97CDEF5C-A9B1-AF4D-8DB8-37AE8EEE14C8}"/>
              </a:ext>
            </a:extLst>
          </p:cNvPr>
          <p:cNvSpPr/>
          <p:nvPr/>
        </p:nvSpPr>
        <p:spPr>
          <a:xfrm>
            <a:off x="495723" y="7046787"/>
            <a:ext cx="5939999" cy="36000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bg1"/>
                </a:solidFill>
              </a:rPr>
              <a:t>導入後の効果</a:t>
            </a:r>
          </a:p>
        </p:txBody>
      </p:sp>
      <p:sp>
        <p:nvSpPr>
          <p:cNvPr id="11" name="テキスト ボックス 10">
            <a:extLst>
              <a:ext uri="{FF2B5EF4-FFF2-40B4-BE49-F238E27FC236}">
                <a16:creationId xmlns:a16="http://schemas.microsoft.com/office/drawing/2014/main" id="{A657FB37-23CB-5F4B-973E-43E33A2AADBC}"/>
              </a:ext>
            </a:extLst>
          </p:cNvPr>
          <p:cNvSpPr txBox="1"/>
          <p:nvPr/>
        </p:nvSpPr>
        <p:spPr>
          <a:xfrm>
            <a:off x="495722" y="7557373"/>
            <a:ext cx="5939998" cy="986446"/>
          </a:xfrm>
          <a:prstGeom prst="rect">
            <a:avLst/>
          </a:prstGeom>
          <a:noFill/>
        </p:spPr>
        <p:txBody>
          <a:bodyPr wrap="square" lIns="39000" tIns="39000" rIns="39000" bIns="39000" rtlCol="0">
            <a:spAutoFit/>
          </a:bodyPr>
          <a:lstStyle/>
          <a:p>
            <a:pPr marL="185731" indent="-185731">
              <a:lnSpc>
                <a:spcPct val="150000"/>
              </a:lnSpc>
              <a:spcAft>
                <a:spcPts val="433"/>
              </a:spcAft>
              <a:buClr>
                <a:schemeClr val="accent6"/>
              </a:buClr>
              <a:buFont typeface="Wingdings" pitchFamily="2" charset="2"/>
              <a:buChar char="l"/>
            </a:pPr>
            <a:r>
              <a:rPr kumimoji="1" lang="ja-JP" altLang="en-US" sz="1200">
                <a:latin typeface="+mn-ea"/>
              </a:rPr>
              <a:t>○○の</a:t>
            </a:r>
            <a:r>
              <a:rPr kumimoji="1" lang="ja-JP" altLang="en-US" sz="1200" dirty="0">
                <a:latin typeface="+mn-ea"/>
              </a:rPr>
              <a:t>作業まで一気通貫。最短</a:t>
            </a:r>
            <a:r>
              <a:rPr kumimoji="1" lang="en-US" altLang="ja-JP" sz="1200" dirty="0">
                <a:latin typeface="+mn-ea"/>
              </a:rPr>
              <a:t>1</a:t>
            </a:r>
            <a:r>
              <a:rPr kumimoji="1" lang="ja-JP" altLang="en-US" sz="1200" dirty="0">
                <a:latin typeface="+mn-ea"/>
              </a:rPr>
              <a:t>日で</a:t>
            </a:r>
            <a:r>
              <a:rPr kumimoji="1" lang="ja-JP" altLang="en-US" sz="1200">
                <a:latin typeface="+mn-ea"/>
              </a:rPr>
              <a:t>完了できる</a:t>
            </a:r>
            <a:endParaRPr kumimoji="1" lang="en-US" altLang="ja-JP" sz="1200" dirty="0">
              <a:latin typeface="+mn-ea"/>
            </a:endParaRPr>
          </a:p>
          <a:p>
            <a:pPr marL="185731" indent="-185731">
              <a:lnSpc>
                <a:spcPct val="150000"/>
              </a:lnSpc>
              <a:spcAft>
                <a:spcPts val="433"/>
              </a:spcAft>
              <a:buClr>
                <a:schemeClr val="accent6"/>
              </a:buClr>
              <a:buFont typeface="Wingdings" pitchFamily="2" charset="2"/>
              <a:buChar char="l"/>
            </a:pPr>
            <a:r>
              <a:rPr kumimoji="1" lang="ja-JP" altLang="en-US" sz="1200">
                <a:latin typeface="+mn-ea"/>
              </a:rPr>
              <a:t>○○の</a:t>
            </a:r>
            <a:r>
              <a:rPr kumimoji="1" lang="ja-JP" altLang="en-US" sz="1200" dirty="0">
                <a:latin typeface="+mn-ea"/>
              </a:rPr>
              <a:t>改善が進み、新規顧客</a:t>
            </a:r>
            <a:r>
              <a:rPr kumimoji="1" lang="ja-JP" altLang="en-US" sz="1200">
                <a:latin typeface="+mn-ea"/>
              </a:rPr>
              <a:t>の獲得○○倍を達成</a:t>
            </a:r>
            <a:endParaRPr kumimoji="1" lang="en-US" altLang="ja-JP" sz="1200" dirty="0">
              <a:latin typeface="+mn-ea"/>
            </a:endParaRPr>
          </a:p>
          <a:p>
            <a:pPr marL="185731" indent="-185731">
              <a:lnSpc>
                <a:spcPct val="150000"/>
              </a:lnSpc>
              <a:spcAft>
                <a:spcPts val="433"/>
              </a:spcAft>
              <a:buClr>
                <a:schemeClr val="accent6"/>
              </a:buClr>
              <a:buFont typeface="Wingdings" pitchFamily="2" charset="2"/>
              <a:buChar char="l"/>
            </a:pPr>
            <a:r>
              <a:rPr kumimoji="1" lang="ja-JP" altLang="en-US" sz="1200">
                <a:latin typeface="+mn-ea"/>
              </a:rPr>
              <a:t>○○の作業フローが</a:t>
            </a:r>
            <a:r>
              <a:rPr kumimoji="1" lang="ja-JP" altLang="en-US" sz="1200" dirty="0">
                <a:latin typeface="+mn-ea"/>
              </a:rPr>
              <a:t>効率化され、ミス</a:t>
            </a:r>
            <a:r>
              <a:rPr kumimoji="1" lang="ja-JP" altLang="en-US" sz="1200">
                <a:latin typeface="+mn-ea"/>
              </a:rPr>
              <a:t>を軽減</a:t>
            </a:r>
            <a:endParaRPr kumimoji="1" lang="en-US" altLang="ja-JP" sz="1200" dirty="0">
              <a:latin typeface="+mn-ea"/>
            </a:endParaRPr>
          </a:p>
        </p:txBody>
      </p:sp>
      <p:sp>
        <p:nvSpPr>
          <p:cNvPr id="15" name="正方形/長方形 14">
            <a:extLst>
              <a:ext uri="{FF2B5EF4-FFF2-40B4-BE49-F238E27FC236}">
                <a16:creationId xmlns:a16="http://schemas.microsoft.com/office/drawing/2014/main" id="{A0F8B898-3918-F54F-BDB0-F372E62B1B2B}"/>
              </a:ext>
            </a:extLst>
          </p:cNvPr>
          <p:cNvSpPr/>
          <p:nvPr/>
        </p:nvSpPr>
        <p:spPr>
          <a:xfrm>
            <a:off x="498470" y="9375698"/>
            <a:ext cx="1440000" cy="288000"/>
          </a:xfrm>
          <a:prstGeom prst="rect">
            <a:avLst/>
          </a:prstGeom>
          <a:noFill/>
          <a:ln w="12700" cap="flat" cmpd="sng" algn="ctr">
            <a:noFill/>
            <a:prstDash val="solid"/>
            <a:miter lim="800000"/>
          </a:ln>
          <a:effectLst/>
        </p:spPr>
        <p:txBody>
          <a:bodyPr wrap="none" lIns="36000" tIns="36000" rIns="36000" bIns="3600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ja-JP" sz="1200" b="1" i="0" u="none" strike="noStrike" kern="0" cap="none" spc="0" normalizeH="0" baseline="0" noProof="0" dirty="0">
                <a:ln>
                  <a:noFill/>
                </a:ln>
                <a:solidFill>
                  <a:srgbClr val="1B224C"/>
                </a:solidFill>
                <a:effectLst/>
                <a:uLnTx/>
                <a:uFillTx/>
                <a:latin typeface="+mn-ea"/>
                <a:cs typeface="+mn-cs"/>
              </a:rPr>
              <a:t>S A I R U</a:t>
            </a:r>
            <a:endParaRPr kumimoji="0" lang="ja-JP" altLang="en-US" sz="1200" b="1" i="0" u="none" strike="noStrike" kern="0" cap="none" spc="0" normalizeH="0" baseline="0" noProof="0" dirty="0">
              <a:ln>
                <a:noFill/>
              </a:ln>
              <a:solidFill>
                <a:srgbClr val="1B224C"/>
              </a:solidFill>
              <a:effectLst/>
              <a:uLnTx/>
              <a:uFillTx/>
              <a:latin typeface="+mn-ea"/>
              <a:cs typeface="+mn-cs"/>
            </a:endParaRPr>
          </a:p>
        </p:txBody>
      </p:sp>
      <p:sp>
        <p:nvSpPr>
          <p:cNvPr id="16" name="テキスト ボックス 15">
            <a:extLst>
              <a:ext uri="{FF2B5EF4-FFF2-40B4-BE49-F238E27FC236}">
                <a16:creationId xmlns:a16="http://schemas.microsoft.com/office/drawing/2014/main" id="{CBA1EC2B-1C8B-CB45-BF4E-9E41B3C862DE}"/>
              </a:ext>
            </a:extLst>
          </p:cNvPr>
          <p:cNvSpPr txBox="1"/>
          <p:nvPr/>
        </p:nvSpPr>
        <p:spPr>
          <a:xfrm>
            <a:off x="1938470" y="9369425"/>
            <a:ext cx="3419763" cy="288000"/>
          </a:xfrm>
          <a:prstGeom prst="rect">
            <a:avLst/>
          </a:prstGeom>
          <a:noFill/>
        </p:spPr>
        <p:txBody>
          <a:bodyPr wrap="square" lIns="36000" tIns="36000" rIns="36000" bIns="36000" rtlCol="0" anchor="ctr">
            <a:normAutofit/>
          </a:bodyPr>
          <a:lstStyle/>
          <a:p>
            <a:pPr algn="ctr" defTabSz="457200"/>
            <a:r>
              <a:rPr lang="ja-JP" altLang="en-US" sz="1200" u="sng" dirty="0">
                <a:solidFill>
                  <a:srgbClr val="0070C0"/>
                </a:solidFill>
                <a:latin typeface="+mn-ea"/>
              </a:rPr>
              <a:t>〇〇〇サービスの詳細を確認する</a:t>
            </a:r>
          </a:p>
        </p:txBody>
      </p:sp>
    </p:spTree>
    <p:extLst>
      <p:ext uri="{BB962C8B-B14F-4D97-AF65-F5344CB8AC3E}">
        <p14:creationId xmlns:p14="http://schemas.microsoft.com/office/powerpoint/2010/main" val="27321681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E5D0D813-4B99-C84C-9572-3B2A8E83795D}"/>
              </a:ext>
            </a:extLst>
          </p:cNvPr>
          <p:cNvSpPr>
            <a:spLocks noGrp="1"/>
          </p:cNvSpPr>
          <p:nvPr>
            <p:ph type="sldNum" sz="quarter" idx="10"/>
          </p:nvPr>
        </p:nvSpPr>
        <p:spPr/>
        <p:txBody>
          <a:bodyPr/>
          <a:lstStyle/>
          <a:p>
            <a:fld id="{A3F55F42-B60C-440D-905E-DAEDED2DDD08}" type="slidenum">
              <a:rPr lang="ja-JP" altLang="en-US" smtClean="0"/>
              <a:pPr/>
              <a:t>16</a:t>
            </a:fld>
            <a:endParaRPr lang="ja-JP" altLang="en-US"/>
          </a:p>
        </p:txBody>
      </p:sp>
      <p:sp>
        <p:nvSpPr>
          <p:cNvPr id="6" name="縦書きテキスト プレースホルダー 5">
            <a:extLst>
              <a:ext uri="{FF2B5EF4-FFF2-40B4-BE49-F238E27FC236}">
                <a16:creationId xmlns:a16="http://schemas.microsoft.com/office/drawing/2014/main" id="{4EB36E53-2EBB-AF44-9416-092E7DCD597B}"/>
              </a:ext>
            </a:extLst>
          </p:cNvPr>
          <p:cNvSpPr>
            <a:spLocks noGrp="1"/>
          </p:cNvSpPr>
          <p:nvPr>
            <p:ph type="body" orient="vert" sz="quarter" idx="11"/>
          </p:nvPr>
        </p:nvSpPr>
        <p:spPr/>
        <p:txBody>
          <a:bodyPr/>
          <a:lstStyle/>
          <a:p>
            <a:r>
              <a:rPr lang="ja-JP" altLang="en-US"/>
              <a:t>実績</a:t>
            </a:r>
          </a:p>
        </p:txBody>
      </p:sp>
      <p:sp>
        <p:nvSpPr>
          <p:cNvPr id="7" name="テキスト プレースホルダー 6">
            <a:extLst>
              <a:ext uri="{FF2B5EF4-FFF2-40B4-BE49-F238E27FC236}">
                <a16:creationId xmlns:a16="http://schemas.microsoft.com/office/drawing/2014/main" id="{6BC01914-D8AB-3D40-BB11-19EBD8CC0D6E}"/>
              </a:ext>
            </a:extLst>
          </p:cNvPr>
          <p:cNvSpPr>
            <a:spLocks noGrp="1"/>
          </p:cNvSpPr>
          <p:nvPr>
            <p:ph type="body" sz="quarter" idx="12"/>
          </p:nvPr>
        </p:nvSpPr>
        <p:spPr/>
        <p:txBody>
          <a:bodyPr/>
          <a:lstStyle/>
          <a:p>
            <a:r>
              <a:rPr lang="ja-JP" altLang="en-US"/>
              <a:t>○○○業界の企業様を中心に○○社以上にご導入いただいています。</a:t>
            </a:r>
            <a:endParaRPr lang="en-US" altLang="ja-JP" dirty="0"/>
          </a:p>
        </p:txBody>
      </p:sp>
      <p:sp>
        <p:nvSpPr>
          <p:cNvPr id="5" name="タイトル 4">
            <a:extLst>
              <a:ext uri="{FF2B5EF4-FFF2-40B4-BE49-F238E27FC236}">
                <a16:creationId xmlns:a16="http://schemas.microsoft.com/office/drawing/2014/main" id="{7F09D14F-1706-3A41-807C-064D315F58DB}"/>
              </a:ext>
            </a:extLst>
          </p:cNvPr>
          <p:cNvSpPr>
            <a:spLocks noGrp="1"/>
          </p:cNvSpPr>
          <p:nvPr>
            <p:ph type="title"/>
          </p:nvPr>
        </p:nvSpPr>
        <p:spPr/>
        <p:txBody>
          <a:bodyPr/>
          <a:lstStyle/>
          <a:p>
            <a:r>
              <a:rPr lang="ja-JP" altLang="en-US"/>
              <a:t>○○○サービスの導入企業</a:t>
            </a:r>
          </a:p>
        </p:txBody>
      </p:sp>
      <p:sp>
        <p:nvSpPr>
          <p:cNvPr id="8" name="正方形/長方形 7">
            <a:extLst>
              <a:ext uri="{FF2B5EF4-FFF2-40B4-BE49-F238E27FC236}">
                <a16:creationId xmlns:a16="http://schemas.microsoft.com/office/drawing/2014/main" id="{0159F030-0C99-1F49-BCCC-10CBD60D8536}"/>
              </a:ext>
            </a:extLst>
          </p:cNvPr>
          <p:cNvSpPr/>
          <p:nvPr/>
        </p:nvSpPr>
        <p:spPr>
          <a:xfrm>
            <a:off x="496461" y="3266727"/>
            <a:ext cx="2700000" cy="540000"/>
          </a:xfrm>
          <a:prstGeom prst="rect">
            <a:avLst/>
          </a:prstGeom>
          <a:solidFill>
            <a:srgbClr val="FFFFFF">
              <a:lumMod val="85000"/>
            </a:srgbClr>
          </a:solidFill>
          <a:ln w="12700" cap="flat" cmpd="sng" algn="ctr">
            <a:noFill/>
            <a:prstDash val="solid"/>
            <a:miter lim="800000"/>
          </a:ln>
          <a:effectLst/>
        </p:spPr>
        <p:txBody>
          <a:bodyPr lIns="39000" tIns="39000" rIns="39000" bIns="3900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a:ln>
                  <a:noFill/>
                </a:ln>
                <a:solidFill>
                  <a:srgbClr val="FFFFFF"/>
                </a:solidFill>
                <a:effectLst/>
                <a:uLnTx/>
                <a:uFillTx/>
                <a:latin typeface="游ゴシック" panose="020F0502020204030204"/>
                <a:ea typeface="游ゴシック" panose="020B0400000000000000" pitchFamily="50" charset="-128"/>
                <a:cs typeface="+mn-cs"/>
              </a:rPr>
              <a:t>企業ロゴ</a:t>
            </a:r>
          </a:p>
        </p:txBody>
      </p:sp>
      <p:sp>
        <p:nvSpPr>
          <p:cNvPr id="9" name="正方形/長方形 8">
            <a:extLst>
              <a:ext uri="{FF2B5EF4-FFF2-40B4-BE49-F238E27FC236}">
                <a16:creationId xmlns:a16="http://schemas.microsoft.com/office/drawing/2014/main" id="{B2B2E09F-51E5-5C45-8DDD-D8FC945C4303}"/>
              </a:ext>
            </a:extLst>
          </p:cNvPr>
          <p:cNvSpPr/>
          <p:nvPr/>
        </p:nvSpPr>
        <p:spPr>
          <a:xfrm>
            <a:off x="496461" y="4158306"/>
            <a:ext cx="2700000" cy="540000"/>
          </a:xfrm>
          <a:prstGeom prst="rect">
            <a:avLst/>
          </a:prstGeom>
          <a:solidFill>
            <a:srgbClr val="FFFFFF">
              <a:lumMod val="85000"/>
            </a:srgbClr>
          </a:solidFill>
          <a:ln w="12700" cap="flat" cmpd="sng" algn="ctr">
            <a:noFill/>
            <a:prstDash val="solid"/>
            <a:miter lim="800000"/>
          </a:ln>
          <a:effectLst/>
        </p:spPr>
        <p:txBody>
          <a:bodyPr lIns="39000" tIns="39000" rIns="39000" bIns="3900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a:ln>
                  <a:noFill/>
                </a:ln>
                <a:solidFill>
                  <a:srgbClr val="FFFFFF"/>
                </a:solidFill>
                <a:effectLst/>
                <a:uLnTx/>
                <a:uFillTx/>
                <a:latin typeface="游ゴシック" panose="020F0502020204030204"/>
                <a:ea typeface="游ゴシック" panose="020B0400000000000000" pitchFamily="50" charset="-128"/>
                <a:cs typeface="+mn-cs"/>
              </a:rPr>
              <a:t>企業ロゴ</a:t>
            </a:r>
          </a:p>
        </p:txBody>
      </p:sp>
      <p:sp>
        <p:nvSpPr>
          <p:cNvPr id="10" name="正方形/長方形 9">
            <a:extLst>
              <a:ext uri="{FF2B5EF4-FFF2-40B4-BE49-F238E27FC236}">
                <a16:creationId xmlns:a16="http://schemas.microsoft.com/office/drawing/2014/main" id="{43D6AAD1-6103-9445-9A2C-48A8E7FB7BCB}"/>
              </a:ext>
            </a:extLst>
          </p:cNvPr>
          <p:cNvSpPr/>
          <p:nvPr/>
        </p:nvSpPr>
        <p:spPr>
          <a:xfrm>
            <a:off x="496461" y="5049885"/>
            <a:ext cx="2700000" cy="540000"/>
          </a:xfrm>
          <a:prstGeom prst="rect">
            <a:avLst/>
          </a:prstGeom>
          <a:solidFill>
            <a:srgbClr val="FFFFFF">
              <a:lumMod val="85000"/>
            </a:srgbClr>
          </a:solidFill>
          <a:ln w="12700" cap="flat" cmpd="sng" algn="ctr">
            <a:noFill/>
            <a:prstDash val="solid"/>
            <a:miter lim="800000"/>
          </a:ln>
          <a:effectLst/>
        </p:spPr>
        <p:txBody>
          <a:bodyPr lIns="39000" tIns="39000" rIns="39000" bIns="3900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a:ln>
                  <a:noFill/>
                </a:ln>
                <a:solidFill>
                  <a:srgbClr val="FFFFFF"/>
                </a:solidFill>
                <a:effectLst/>
                <a:uLnTx/>
                <a:uFillTx/>
                <a:latin typeface="游ゴシック" panose="020F0502020204030204"/>
                <a:ea typeface="游ゴシック" panose="020B0400000000000000" pitchFamily="50" charset="-128"/>
                <a:cs typeface="+mn-cs"/>
              </a:rPr>
              <a:t>企業ロゴ</a:t>
            </a:r>
          </a:p>
        </p:txBody>
      </p:sp>
      <p:sp>
        <p:nvSpPr>
          <p:cNvPr id="11" name="正方形/長方形 10">
            <a:extLst>
              <a:ext uri="{FF2B5EF4-FFF2-40B4-BE49-F238E27FC236}">
                <a16:creationId xmlns:a16="http://schemas.microsoft.com/office/drawing/2014/main" id="{F88713A7-3685-D04E-991B-194F06EE9A19}"/>
              </a:ext>
            </a:extLst>
          </p:cNvPr>
          <p:cNvSpPr/>
          <p:nvPr/>
        </p:nvSpPr>
        <p:spPr>
          <a:xfrm>
            <a:off x="496461" y="5941464"/>
            <a:ext cx="2700000" cy="540000"/>
          </a:xfrm>
          <a:prstGeom prst="rect">
            <a:avLst/>
          </a:prstGeom>
          <a:solidFill>
            <a:srgbClr val="FFFFFF">
              <a:lumMod val="85000"/>
            </a:srgbClr>
          </a:solidFill>
          <a:ln w="12700" cap="flat" cmpd="sng" algn="ctr">
            <a:noFill/>
            <a:prstDash val="solid"/>
            <a:miter lim="800000"/>
          </a:ln>
          <a:effectLst/>
        </p:spPr>
        <p:txBody>
          <a:bodyPr lIns="39000" tIns="39000" rIns="39000" bIns="3900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a:ln>
                  <a:noFill/>
                </a:ln>
                <a:solidFill>
                  <a:srgbClr val="FFFFFF"/>
                </a:solidFill>
                <a:effectLst/>
                <a:uLnTx/>
                <a:uFillTx/>
                <a:latin typeface="游ゴシック" panose="020F0502020204030204"/>
                <a:ea typeface="游ゴシック" panose="020B0400000000000000" pitchFamily="50" charset="-128"/>
                <a:cs typeface="+mn-cs"/>
              </a:rPr>
              <a:t>企業ロゴ</a:t>
            </a:r>
          </a:p>
        </p:txBody>
      </p:sp>
      <p:sp>
        <p:nvSpPr>
          <p:cNvPr id="16" name="正方形/長方形 15">
            <a:extLst>
              <a:ext uri="{FF2B5EF4-FFF2-40B4-BE49-F238E27FC236}">
                <a16:creationId xmlns:a16="http://schemas.microsoft.com/office/drawing/2014/main" id="{86C06AFF-B5F5-8D44-B29A-7C9D8D209239}"/>
              </a:ext>
            </a:extLst>
          </p:cNvPr>
          <p:cNvSpPr/>
          <p:nvPr/>
        </p:nvSpPr>
        <p:spPr>
          <a:xfrm>
            <a:off x="496461" y="6833043"/>
            <a:ext cx="2700000" cy="540000"/>
          </a:xfrm>
          <a:prstGeom prst="rect">
            <a:avLst/>
          </a:prstGeom>
          <a:solidFill>
            <a:srgbClr val="FFFFFF">
              <a:lumMod val="85000"/>
            </a:srgbClr>
          </a:solidFill>
          <a:ln w="12700" cap="flat" cmpd="sng" algn="ctr">
            <a:noFill/>
            <a:prstDash val="solid"/>
            <a:miter lim="800000"/>
          </a:ln>
          <a:effectLst/>
        </p:spPr>
        <p:txBody>
          <a:bodyPr lIns="39000" tIns="39000" rIns="39000" bIns="3900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a:ln>
                  <a:noFill/>
                </a:ln>
                <a:solidFill>
                  <a:srgbClr val="FFFFFF"/>
                </a:solidFill>
                <a:effectLst/>
                <a:uLnTx/>
                <a:uFillTx/>
                <a:latin typeface="游ゴシック" panose="020F0502020204030204"/>
                <a:ea typeface="游ゴシック" panose="020B0400000000000000" pitchFamily="50" charset="-128"/>
                <a:cs typeface="+mn-cs"/>
              </a:rPr>
              <a:t>企業ロゴ</a:t>
            </a:r>
          </a:p>
        </p:txBody>
      </p:sp>
      <p:sp>
        <p:nvSpPr>
          <p:cNvPr id="17" name="正方形/長方形 16">
            <a:extLst>
              <a:ext uri="{FF2B5EF4-FFF2-40B4-BE49-F238E27FC236}">
                <a16:creationId xmlns:a16="http://schemas.microsoft.com/office/drawing/2014/main" id="{08F4FE10-D44A-8841-8E5D-C5AB5DBC7E31}"/>
              </a:ext>
            </a:extLst>
          </p:cNvPr>
          <p:cNvSpPr/>
          <p:nvPr/>
        </p:nvSpPr>
        <p:spPr>
          <a:xfrm>
            <a:off x="496461" y="7724623"/>
            <a:ext cx="2700000" cy="540000"/>
          </a:xfrm>
          <a:prstGeom prst="rect">
            <a:avLst/>
          </a:prstGeom>
          <a:solidFill>
            <a:srgbClr val="FFFFFF">
              <a:lumMod val="85000"/>
            </a:srgbClr>
          </a:solidFill>
          <a:ln w="12700" cap="flat" cmpd="sng" algn="ctr">
            <a:noFill/>
            <a:prstDash val="solid"/>
            <a:miter lim="800000"/>
          </a:ln>
          <a:effectLst/>
        </p:spPr>
        <p:txBody>
          <a:bodyPr lIns="39000" tIns="39000" rIns="39000" bIns="3900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a:ln>
                  <a:noFill/>
                </a:ln>
                <a:solidFill>
                  <a:srgbClr val="FFFFFF"/>
                </a:solidFill>
                <a:effectLst/>
                <a:uLnTx/>
                <a:uFillTx/>
                <a:latin typeface="游ゴシック" panose="020F0502020204030204"/>
                <a:ea typeface="游ゴシック" panose="020B0400000000000000" pitchFamily="50" charset="-128"/>
                <a:cs typeface="+mn-cs"/>
              </a:rPr>
              <a:t>企業ロゴ</a:t>
            </a:r>
          </a:p>
        </p:txBody>
      </p:sp>
      <p:sp>
        <p:nvSpPr>
          <p:cNvPr id="20" name="正方形/長方形 19">
            <a:extLst>
              <a:ext uri="{FF2B5EF4-FFF2-40B4-BE49-F238E27FC236}">
                <a16:creationId xmlns:a16="http://schemas.microsoft.com/office/drawing/2014/main" id="{1D3C736D-D8C2-A746-982A-BCFF0B7B6A9E}"/>
              </a:ext>
            </a:extLst>
          </p:cNvPr>
          <p:cNvSpPr/>
          <p:nvPr/>
        </p:nvSpPr>
        <p:spPr>
          <a:xfrm>
            <a:off x="3735725" y="3266727"/>
            <a:ext cx="2700000" cy="540000"/>
          </a:xfrm>
          <a:prstGeom prst="rect">
            <a:avLst/>
          </a:prstGeom>
          <a:solidFill>
            <a:srgbClr val="FFFFFF">
              <a:lumMod val="85000"/>
            </a:srgbClr>
          </a:solidFill>
          <a:ln w="12700" cap="flat" cmpd="sng" algn="ctr">
            <a:noFill/>
            <a:prstDash val="solid"/>
            <a:miter lim="800000"/>
          </a:ln>
          <a:effectLst/>
        </p:spPr>
        <p:txBody>
          <a:bodyPr lIns="39000" tIns="39000" rIns="39000" bIns="3900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a:ln>
                  <a:noFill/>
                </a:ln>
                <a:solidFill>
                  <a:srgbClr val="FFFFFF"/>
                </a:solidFill>
                <a:effectLst/>
                <a:uLnTx/>
                <a:uFillTx/>
                <a:latin typeface="游ゴシック" panose="020F0502020204030204"/>
                <a:ea typeface="游ゴシック" panose="020B0400000000000000" pitchFamily="50" charset="-128"/>
                <a:cs typeface="+mn-cs"/>
              </a:rPr>
              <a:t>企業ロゴ</a:t>
            </a:r>
          </a:p>
        </p:txBody>
      </p:sp>
      <p:sp>
        <p:nvSpPr>
          <p:cNvPr id="21" name="正方形/長方形 20">
            <a:extLst>
              <a:ext uri="{FF2B5EF4-FFF2-40B4-BE49-F238E27FC236}">
                <a16:creationId xmlns:a16="http://schemas.microsoft.com/office/drawing/2014/main" id="{36E693A2-FD26-0C48-9C7B-EF3D4F09BEE1}"/>
              </a:ext>
            </a:extLst>
          </p:cNvPr>
          <p:cNvSpPr/>
          <p:nvPr/>
        </p:nvSpPr>
        <p:spPr>
          <a:xfrm>
            <a:off x="3735725" y="4158306"/>
            <a:ext cx="2700000" cy="540000"/>
          </a:xfrm>
          <a:prstGeom prst="rect">
            <a:avLst/>
          </a:prstGeom>
          <a:solidFill>
            <a:srgbClr val="FFFFFF">
              <a:lumMod val="85000"/>
            </a:srgbClr>
          </a:solidFill>
          <a:ln w="12700" cap="flat" cmpd="sng" algn="ctr">
            <a:noFill/>
            <a:prstDash val="solid"/>
            <a:miter lim="800000"/>
          </a:ln>
          <a:effectLst/>
        </p:spPr>
        <p:txBody>
          <a:bodyPr lIns="39000" tIns="39000" rIns="39000" bIns="3900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a:ln>
                  <a:noFill/>
                </a:ln>
                <a:solidFill>
                  <a:srgbClr val="FFFFFF"/>
                </a:solidFill>
                <a:effectLst/>
                <a:uLnTx/>
                <a:uFillTx/>
                <a:latin typeface="游ゴシック" panose="020F0502020204030204"/>
                <a:ea typeface="游ゴシック" panose="020B0400000000000000" pitchFamily="50" charset="-128"/>
                <a:cs typeface="+mn-cs"/>
              </a:rPr>
              <a:t>企業ロゴ</a:t>
            </a:r>
          </a:p>
        </p:txBody>
      </p:sp>
      <p:sp>
        <p:nvSpPr>
          <p:cNvPr id="22" name="正方形/長方形 21">
            <a:extLst>
              <a:ext uri="{FF2B5EF4-FFF2-40B4-BE49-F238E27FC236}">
                <a16:creationId xmlns:a16="http://schemas.microsoft.com/office/drawing/2014/main" id="{1F5BAE05-031E-DD4B-850F-50AAC814394C}"/>
              </a:ext>
            </a:extLst>
          </p:cNvPr>
          <p:cNvSpPr/>
          <p:nvPr/>
        </p:nvSpPr>
        <p:spPr>
          <a:xfrm>
            <a:off x="3735725" y="5049885"/>
            <a:ext cx="2700000" cy="540000"/>
          </a:xfrm>
          <a:prstGeom prst="rect">
            <a:avLst/>
          </a:prstGeom>
          <a:solidFill>
            <a:srgbClr val="FFFFFF">
              <a:lumMod val="85000"/>
            </a:srgbClr>
          </a:solidFill>
          <a:ln w="12700" cap="flat" cmpd="sng" algn="ctr">
            <a:noFill/>
            <a:prstDash val="solid"/>
            <a:miter lim="800000"/>
          </a:ln>
          <a:effectLst/>
        </p:spPr>
        <p:txBody>
          <a:bodyPr lIns="39000" tIns="39000" rIns="39000" bIns="3900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a:ln>
                  <a:noFill/>
                </a:ln>
                <a:solidFill>
                  <a:srgbClr val="FFFFFF"/>
                </a:solidFill>
                <a:effectLst/>
                <a:uLnTx/>
                <a:uFillTx/>
                <a:latin typeface="游ゴシック" panose="020F0502020204030204"/>
                <a:ea typeface="游ゴシック" panose="020B0400000000000000" pitchFamily="50" charset="-128"/>
                <a:cs typeface="+mn-cs"/>
              </a:rPr>
              <a:t>企業ロゴ</a:t>
            </a:r>
          </a:p>
        </p:txBody>
      </p:sp>
      <p:sp>
        <p:nvSpPr>
          <p:cNvPr id="23" name="正方形/長方形 22">
            <a:extLst>
              <a:ext uri="{FF2B5EF4-FFF2-40B4-BE49-F238E27FC236}">
                <a16:creationId xmlns:a16="http://schemas.microsoft.com/office/drawing/2014/main" id="{8C540405-CFC3-7C4E-8EA1-3F197D89F310}"/>
              </a:ext>
            </a:extLst>
          </p:cNvPr>
          <p:cNvSpPr/>
          <p:nvPr/>
        </p:nvSpPr>
        <p:spPr>
          <a:xfrm>
            <a:off x="3735725" y="5941464"/>
            <a:ext cx="2700000" cy="540000"/>
          </a:xfrm>
          <a:prstGeom prst="rect">
            <a:avLst/>
          </a:prstGeom>
          <a:solidFill>
            <a:srgbClr val="FFFFFF">
              <a:lumMod val="85000"/>
            </a:srgbClr>
          </a:solidFill>
          <a:ln w="12700" cap="flat" cmpd="sng" algn="ctr">
            <a:noFill/>
            <a:prstDash val="solid"/>
            <a:miter lim="800000"/>
          </a:ln>
          <a:effectLst/>
        </p:spPr>
        <p:txBody>
          <a:bodyPr lIns="39000" tIns="39000" rIns="39000" bIns="3900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a:ln>
                  <a:noFill/>
                </a:ln>
                <a:solidFill>
                  <a:srgbClr val="FFFFFF"/>
                </a:solidFill>
                <a:effectLst/>
                <a:uLnTx/>
                <a:uFillTx/>
                <a:latin typeface="游ゴシック" panose="020F0502020204030204"/>
                <a:ea typeface="游ゴシック" panose="020B0400000000000000" pitchFamily="50" charset="-128"/>
                <a:cs typeface="+mn-cs"/>
              </a:rPr>
              <a:t>企業ロゴ</a:t>
            </a:r>
          </a:p>
        </p:txBody>
      </p:sp>
      <p:sp>
        <p:nvSpPr>
          <p:cNvPr id="24" name="正方形/長方形 23">
            <a:extLst>
              <a:ext uri="{FF2B5EF4-FFF2-40B4-BE49-F238E27FC236}">
                <a16:creationId xmlns:a16="http://schemas.microsoft.com/office/drawing/2014/main" id="{2960A10D-CA08-D745-B85C-0AEA32A81823}"/>
              </a:ext>
            </a:extLst>
          </p:cNvPr>
          <p:cNvSpPr/>
          <p:nvPr/>
        </p:nvSpPr>
        <p:spPr>
          <a:xfrm>
            <a:off x="3735725" y="6833043"/>
            <a:ext cx="2700000" cy="540000"/>
          </a:xfrm>
          <a:prstGeom prst="rect">
            <a:avLst/>
          </a:prstGeom>
          <a:solidFill>
            <a:srgbClr val="FFFFFF">
              <a:lumMod val="85000"/>
            </a:srgbClr>
          </a:solidFill>
          <a:ln w="12700" cap="flat" cmpd="sng" algn="ctr">
            <a:noFill/>
            <a:prstDash val="solid"/>
            <a:miter lim="800000"/>
          </a:ln>
          <a:effectLst/>
        </p:spPr>
        <p:txBody>
          <a:bodyPr lIns="39000" tIns="39000" rIns="39000" bIns="3900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a:ln>
                  <a:noFill/>
                </a:ln>
                <a:solidFill>
                  <a:srgbClr val="FFFFFF"/>
                </a:solidFill>
                <a:effectLst/>
                <a:uLnTx/>
                <a:uFillTx/>
                <a:latin typeface="游ゴシック" panose="020F0502020204030204"/>
                <a:ea typeface="游ゴシック" panose="020B0400000000000000" pitchFamily="50" charset="-128"/>
                <a:cs typeface="+mn-cs"/>
              </a:rPr>
              <a:t>企業ロゴ</a:t>
            </a:r>
          </a:p>
        </p:txBody>
      </p:sp>
      <p:sp>
        <p:nvSpPr>
          <p:cNvPr id="25" name="正方形/長方形 24">
            <a:extLst>
              <a:ext uri="{FF2B5EF4-FFF2-40B4-BE49-F238E27FC236}">
                <a16:creationId xmlns:a16="http://schemas.microsoft.com/office/drawing/2014/main" id="{4E79F735-14C4-C247-96B0-C2F748B1CA11}"/>
              </a:ext>
            </a:extLst>
          </p:cNvPr>
          <p:cNvSpPr/>
          <p:nvPr/>
        </p:nvSpPr>
        <p:spPr>
          <a:xfrm>
            <a:off x="3735725" y="7724623"/>
            <a:ext cx="2700000" cy="540000"/>
          </a:xfrm>
          <a:prstGeom prst="rect">
            <a:avLst/>
          </a:prstGeom>
          <a:solidFill>
            <a:srgbClr val="FFFFFF">
              <a:lumMod val="85000"/>
            </a:srgbClr>
          </a:solidFill>
          <a:ln w="12700" cap="flat" cmpd="sng" algn="ctr">
            <a:noFill/>
            <a:prstDash val="solid"/>
            <a:miter lim="800000"/>
          </a:ln>
          <a:effectLst/>
        </p:spPr>
        <p:txBody>
          <a:bodyPr lIns="39000" tIns="39000" rIns="39000" bIns="3900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a:ln>
                  <a:noFill/>
                </a:ln>
                <a:solidFill>
                  <a:srgbClr val="FFFFFF"/>
                </a:solidFill>
                <a:effectLst/>
                <a:uLnTx/>
                <a:uFillTx/>
                <a:latin typeface="游ゴシック" panose="020F0502020204030204"/>
                <a:ea typeface="游ゴシック" panose="020B0400000000000000" pitchFamily="50" charset="-128"/>
                <a:cs typeface="+mn-cs"/>
              </a:rPr>
              <a:t>企業ロゴ</a:t>
            </a:r>
          </a:p>
        </p:txBody>
      </p:sp>
      <p:sp>
        <p:nvSpPr>
          <p:cNvPr id="26" name="正方形/長方形 25">
            <a:extLst>
              <a:ext uri="{FF2B5EF4-FFF2-40B4-BE49-F238E27FC236}">
                <a16:creationId xmlns:a16="http://schemas.microsoft.com/office/drawing/2014/main" id="{ADD685AC-ECE1-5943-B5D5-2147BC63F71B}"/>
              </a:ext>
            </a:extLst>
          </p:cNvPr>
          <p:cNvSpPr/>
          <p:nvPr/>
        </p:nvSpPr>
        <p:spPr>
          <a:xfrm>
            <a:off x="498470" y="9375698"/>
            <a:ext cx="1440000" cy="288000"/>
          </a:xfrm>
          <a:prstGeom prst="rect">
            <a:avLst/>
          </a:prstGeom>
          <a:noFill/>
          <a:ln w="12700" cap="flat" cmpd="sng" algn="ctr">
            <a:noFill/>
            <a:prstDash val="solid"/>
            <a:miter lim="800000"/>
          </a:ln>
          <a:effectLst/>
        </p:spPr>
        <p:txBody>
          <a:bodyPr wrap="none" lIns="36000" tIns="36000" rIns="36000" bIns="3600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ja-JP" sz="1200" b="1" i="0" u="none" strike="noStrike" kern="0" cap="none" spc="0" normalizeH="0" baseline="0" noProof="0" dirty="0">
                <a:ln>
                  <a:noFill/>
                </a:ln>
                <a:solidFill>
                  <a:srgbClr val="1B224C"/>
                </a:solidFill>
                <a:effectLst/>
                <a:uLnTx/>
                <a:uFillTx/>
                <a:latin typeface="+mn-ea"/>
                <a:cs typeface="+mn-cs"/>
              </a:rPr>
              <a:t>S A I R U</a:t>
            </a:r>
            <a:endParaRPr kumimoji="0" lang="ja-JP" altLang="en-US" sz="1200" b="1" i="0" u="none" strike="noStrike" kern="0" cap="none" spc="0" normalizeH="0" baseline="0" noProof="0" dirty="0">
              <a:ln>
                <a:noFill/>
              </a:ln>
              <a:solidFill>
                <a:srgbClr val="1B224C"/>
              </a:solidFill>
              <a:effectLst/>
              <a:uLnTx/>
              <a:uFillTx/>
              <a:latin typeface="+mn-ea"/>
              <a:cs typeface="+mn-cs"/>
            </a:endParaRPr>
          </a:p>
        </p:txBody>
      </p:sp>
      <p:sp>
        <p:nvSpPr>
          <p:cNvPr id="27" name="テキスト ボックス 26">
            <a:extLst>
              <a:ext uri="{FF2B5EF4-FFF2-40B4-BE49-F238E27FC236}">
                <a16:creationId xmlns:a16="http://schemas.microsoft.com/office/drawing/2014/main" id="{0CEA6EFB-5063-8842-B093-4E8B50A1D5F8}"/>
              </a:ext>
            </a:extLst>
          </p:cNvPr>
          <p:cNvSpPr txBox="1"/>
          <p:nvPr/>
        </p:nvSpPr>
        <p:spPr>
          <a:xfrm>
            <a:off x="1938470" y="9369425"/>
            <a:ext cx="3419763" cy="288000"/>
          </a:xfrm>
          <a:prstGeom prst="rect">
            <a:avLst/>
          </a:prstGeom>
          <a:noFill/>
        </p:spPr>
        <p:txBody>
          <a:bodyPr wrap="square" lIns="36000" tIns="36000" rIns="36000" bIns="36000" rtlCol="0" anchor="ctr">
            <a:normAutofit/>
          </a:bodyPr>
          <a:lstStyle/>
          <a:p>
            <a:pPr algn="ctr" defTabSz="457200"/>
            <a:r>
              <a:rPr lang="ja-JP" altLang="en-US" sz="1200" u="sng" dirty="0">
                <a:solidFill>
                  <a:srgbClr val="0070C0"/>
                </a:solidFill>
                <a:latin typeface="+mn-ea"/>
              </a:rPr>
              <a:t>〇〇〇サービスの詳細を確認する</a:t>
            </a:r>
          </a:p>
        </p:txBody>
      </p:sp>
    </p:spTree>
    <p:extLst>
      <p:ext uri="{BB962C8B-B14F-4D97-AF65-F5344CB8AC3E}">
        <p14:creationId xmlns:p14="http://schemas.microsoft.com/office/powerpoint/2010/main" val="1063919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FDB54A9-50D5-B341-BCFA-7F13D49EF7F9}"/>
              </a:ext>
            </a:extLst>
          </p:cNvPr>
          <p:cNvSpPr>
            <a:spLocks noGrp="1"/>
          </p:cNvSpPr>
          <p:nvPr>
            <p:ph type="sldNum" sz="quarter" idx="10"/>
          </p:nvPr>
        </p:nvSpPr>
        <p:spPr>
          <a:xfrm>
            <a:off x="5356462" y="9369638"/>
            <a:ext cx="1080000" cy="288000"/>
          </a:xfrm>
        </p:spPr>
        <p:txBody>
          <a:bodyPr/>
          <a:lstStyle/>
          <a:p>
            <a:fld id="{A3F55F42-B60C-440D-905E-DAEDED2DDD08}" type="slidenum">
              <a:rPr lang="ja-JP" altLang="en-US" smtClean="0"/>
              <a:pPr/>
              <a:t>17</a:t>
            </a:fld>
            <a:endParaRPr lang="ja-JP" altLang="en-US"/>
          </a:p>
        </p:txBody>
      </p:sp>
      <p:sp>
        <p:nvSpPr>
          <p:cNvPr id="3" name="縦書きテキスト プレースホルダー 2">
            <a:extLst>
              <a:ext uri="{FF2B5EF4-FFF2-40B4-BE49-F238E27FC236}">
                <a16:creationId xmlns:a16="http://schemas.microsoft.com/office/drawing/2014/main" id="{EC431C26-5F8A-3943-BBFB-E52B7D01239C}"/>
              </a:ext>
            </a:extLst>
          </p:cNvPr>
          <p:cNvSpPr>
            <a:spLocks noGrp="1"/>
          </p:cNvSpPr>
          <p:nvPr>
            <p:ph type="body" orient="vert" sz="quarter" idx="11"/>
          </p:nvPr>
        </p:nvSpPr>
        <p:spPr>
          <a:xfrm>
            <a:off x="496888" y="473289"/>
            <a:ext cx="5938837" cy="360000"/>
          </a:xfrm>
        </p:spPr>
        <p:txBody>
          <a:bodyPr/>
          <a:lstStyle/>
          <a:p>
            <a:r>
              <a:rPr lang="ja-JP" altLang="en-US"/>
              <a:t>お問い合わせ先</a:t>
            </a:r>
          </a:p>
        </p:txBody>
      </p:sp>
      <p:sp>
        <p:nvSpPr>
          <p:cNvPr id="9" name="テキスト プレースホルダー 8">
            <a:extLst>
              <a:ext uri="{FF2B5EF4-FFF2-40B4-BE49-F238E27FC236}">
                <a16:creationId xmlns:a16="http://schemas.microsoft.com/office/drawing/2014/main" id="{C0DE6633-4FD0-C242-95A9-8E7FEFD6851B}"/>
              </a:ext>
            </a:extLst>
          </p:cNvPr>
          <p:cNvSpPr>
            <a:spLocks noGrp="1"/>
          </p:cNvSpPr>
          <p:nvPr>
            <p:ph type="body" sz="quarter" idx="12"/>
          </p:nvPr>
        </p:nvSpPr>
        <p:spPr>
          <a:xfrm>
            <a:off x="496462" y="2157414"/>
            <a:ext cx="5939263" cy="1080000"/>
          </a:xfrm>
        </p:spPr>
        <p:txBody>
          <a:bodyPr/>
          <a:lstStyle/>
          <a:p>
            <a:r>
              <a:rPr lang="ja-JP" altLang="en-US"/>
              <a:t>○○○を最適化する○○○企業様向けのサービスを提供しています。</a:t>
            </a:r>
            <a:endParaRPr lang="en-US" altLang="ja-JP" dirty="0"/>
          </a:p>
          <a:p>
            <a:r>
              <a:rPr lang="ja-JP" altLang="en-US"/>
              <a:t>導入に関するご相談・ご質問がある方は○○○○よりお気軽に</a:t>
            </a:r>
            <a:endParaRPr lang="en-US" altLang="ja-JP" dirty="0"/>
          </a:p>
          <a:p>
            <a:r>
              <a:rPr lang="ja-JP" altLang="en-US"/>
              <a:t>お問い合わせください。</a:t>
            </a:r>
            <a:endParaRPr lang="en-US" altLang="ja-JP" dirty="0"/>
          </a:p>
        </p:txBody>
      </p:sp>
      <p:sp>
        <p:nvSpPr>
          <p:cNvPr id="5" name="タイトル 4">
            <a:extLst>
              <a:ext uri="{FF2B5EF4-FFF2-40B4-BE49-F238E27FC236}">
                <a16:creationId xmlns:a16="http://schemas.microsoft.com/office/drawing/2014/main" id="{1703F25E-C042-C34B-AB55-C80AD88E1C28}"/>
              </a:ext>
            </a:extLst>
          </p:cNvPr>
          <p:cNvSpPr>
            <a:spLocks noGrp="1"/>
          </p:cNvSpPr>
          <p:nvPr>
            <p:ph type="title"/>
          </p:nvPr>
        </p:nvSpPr>
        <p:spPr>
          <a:xfrm>
            <a:off x="496462" y="1031425"/>
            <a:ext cx="5940000" cy="720000"/>
          </a:xfrm>
        </p:spPr>
        <p:txBody>
          <a:bodyPr/>
          <a:lstStyle/>
          <a:p>
            <a:r>
              <a:rPr lang="ja-JP" altLang="en-US"/>
              <a:t>〇〇〇業務のお悩みを解決します</a:t>
            </a:r>
          </a:p>
        </p:txBody>
      </p:sp>
      <p:grpSp>
        <p:nvGrpSpPr>
          <p:cNvPr id="26" name="グループ化 25">
            <a:extLst>
              <a:ext uri="{FF2B5EF4-FFF2-40B4-BE49-F238E27FC236}">
                <a16:creationId xmlns:a16="http://schemas.microsoft.com/office/drawing/2014/main" id="{189EC11A-E044-2C45-8CCB-B5729BD6E6BE}"/>
              </a:ext>
            </a:extLst>
          </p:cNvPr>
          <p:cNvGrpSpPr/>
          <p:nvPr/>
        </p:nvGrpSpPr>
        <p:grpSpPr>
          <a:xfrm>
            <a:off x="1275019" y="4137177"/>
            <a:ext cx="4307961" cy="2395480"/>
            <a:chOff x="972956" y="6079322"/>
            <a:chExt cx="5048857" cy="2807462"/>
          </a:xfrm>
        </p:grpSpPr>
        <p:pic>
          <p:nvPicPr>
            <p:cNvPr id="27" name="図 26">
              <a:extLst>
                <a:ext uri="{FF2B5EF4-FFF2-40B4-BE49-F238E27FC236}">
                  <a16:creationId xmlns:a16="http://schemas.microsoft.com/office/drawing/2014/main" id="{08A13583-4AA2-2A4B-9EC0-3F0525FDE613}"/>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r="-183"/>
            <a:stretch/>
          </p:blipFill>
          <p:spPr>
            <a:xfrm>
              <a:off x="972956" y="6079322"/>
              <a:ext cx="5048857" cy="2754970"/>
            </a:xfrm>
            <a:prstGeom prst="rect">
              <a:avLst/>
            </a:prstGeom>
          </p:spPr>
        </p:pic>
        <p:pic>
          <p:nvPicPr>
            <p:cNvPr id="28" name="図 27">
              <a:extLst>
                <a:ext uri="{FF2B5EF4-FFF2-40B4-BE49-F238E27FC236}">
                  <a16:creationId xmlns:a16="http://schemas.microsoft.com/office/drawing/2014/main" id="{4F4C84EF-FCD0-5D43-946E-9606D63F6260}"/>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699972" y="6311898"/>
              <a:ext cx="3537549" cy="2088118"/>
            </a:xfrm>
            <a:prstGeom prst="rect">
              <a:avLst/>
            </a:prstGeom>
          </p:spPr>
        </p:pic>
        <p:pic>
          <p:nvPicPr>
            <p:cNvPr id="29" name="図 28">
              <a:extLst>
                <a:ext uri="{FF2B5EF4-FFF2-40B4-BE49-F238E27FC236}">
                  <a16:creationId xmlns:a16="http://schemas.microsoft.com/office/drawing/2014/main" id="{4FF7B742-9E11-8341-A973-0A54FD5EC003}"/>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231628" y="6990647"/>
              <a:ext cx="970874" cy="1896137"/>
            </a:xfrm>
            <a:prstGeom prst="rect">
              <a:avLst/>
            </a:prstGeom>
          </p:spPr>
        </p:pic>
        <p:pic>
          <p:nvPicPr>
            <p:cNvPr id="30" name="図 29">
              <a:extLst>
                <a:ext uri="{FF2B5EF4-FFF2-40B4-BE49-F238E27FC236}">
                  <a16:creationId xmlns:a16="http://schemas.microsoft.com/office/drawing/2014/main" id="{FE7A2133-BFC7-524B-BF96-FC4B8EA9AC19}"/>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327408" y="7145338"/>
              <a:ext cx="791754" cy="1635005"/>
            </a:xfrm>
            <a:prstGeom prst="rect">
              <a:avLst/>
            </a:prstGeom>
          </p:spPr>
        </p:pic>
      </p:grpSp>
      <p:sp>
        <p:nvSpPr>
          <p:cNvPr id="31" name="円/楕円 30">
            <a:extLst>
              <a:ext uri="{FF2B5EF4-FFF2-40B4-BE49-F238E27FC236}">
                <a16:creationId xmlns:a16="http://schemas.microsoft.com/office/drawing/2014/main" id="{0F90D2E7-5271-4F48-AB89-154880DC23EB}"/>
              </a:ext>
            </a:extLst>
          </p:cNvPr>
          <p:cNvSpPr>
            <a:spLocks noChangeAspect="1"/>
          </p:cNvSpPr>
          <p:nvPr/>
        </p:nvSpPr>
        <p:spPr>
          <a:xfrm>
            <a:off x="4533867" y="3643313"/>
            <a:ext cx="1620000" cy="1620000"/>
          </a:xfrm>
          <a:prstGeom prst="ellipse">
            <a:avLst/>
          </a:prstGeom>
          <a:solidFill>
            <a:schemeClr val="accent6"/>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spcAft>
                <a:spcPts val="400"/>
              </a:spcAft>
            </a:pPr>
            <a:r>
              <a:rPr kumimoji="1" lang="ja-JP" altLang="en-US" sz="1400" b="1">
                <a:latin typeface="+mn-ea"/>
              </a:rPr>
              <a:t>無料</a:t>
            </a:r>
            <a:r>
              <a:rPr kumimoji="1" lang="en-US" altLang="ja-JP" sz="1400" b="1" dirty="0">
                <a:latin typeface="+mn-ea"/>
              </a:rPr>
              <a:t>○</a:t>
            </a:r>
            <a:r>
              <a:rPr kumimoji="1" lang="ja-JP" altLang="en-US" sz="1400" b="1">
                <a:latin typeface="+mn-ea"/>
              </a:rPr>
              <a:t>○○</a:t>
            </a:r>
            <a:endParaRPr kumimoji="1" lang="en-US" altLang="ja-JP" sz="1400" b="1" dirty="0">
              <a:latin typeface="+mn-ea"/>
            </a:endParaRPr>
          </a:p>
          <a:p>
            <a:pPr algn="ctr">
              <a:spcAft>
                <a:spcPts val="400"/>
              </a:spcAft>
            </a:pPr>
            <a:r>
              <a:rPr lang="ja-JP" altLang="en-US" sz="1400" b="1">
                <a:latin typeface="+mn-ea"/>
              </a:rPr>
              <a:t>実施中！</a:t>
            </a:r>
            <a:endParaRPr kumimoji="1" lang="en-US" altLang="ja-JP" sz="1400" b="1" dirty="0">
              <a:latin typeface="+mn-ea"/>
            </a:endParaRPr>
          </a:p>
        </p:txBody>
      </p:sp>
      <p:sp>
        <p:nvSpPr>
          <p:cNvPr id="32" name="角丸四角形 54">
            <a:extLst>
              <a:ext uri="{FF2B5EF4-FFF2-40B4-BE49-F238E27FC236}">
                <a16:creationId xmlns:a16="http://schemas.microsoft.com/office/drawing/2014/main" id="{C3C32FCD-F924-B348-BD61-DC8F375FE282}"/>
              </a:ext>
            </a:extLst>
          </p:cNvPr>
          <p:cNvSpPr/>
          <p:nvPr/>
        </p:nvSpPr>
        <p:spPr>
          <a:xfrm>
            <a:off x="1486306" y="7658646"/>
            <a:ext cx="3960000" cy="540000"/>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r>
              <a:rPr kumimoji="1" lang="ja-JP" altLang="en-US" sz="1400" b="1" u="sng"/>
              <a:t>ウェブサイトを詳しく見る</a:t>
            </a:r>
            <a:endParaRPr kumimoji="1" lang="ja-JP" altLang="en-US" sz="1400" b="1" u="sng" dirty="0"/>
          </a:p>
        </p:txBody>
      </p:sp>
      <p:sp>
        <p:nvSpPr>
          <p:cNvPr id="34" name="テキスト プレースホルダー 2">
            <a:extLst>
              <a:ext uri="{FF2B5EF4-FFF2-40B4-BE49-F238E27FC236}">
                <a16:creationId xmlns:a16="http://schemas.microsoft.com/office/drawing/2014/main" id="{3DD71F04-49A4-2341-8010-702AE591A5DE}"/>
              </a:ext>
            </a:extLst>
          </p:cNvPr>
          <p:cNvSpPr txBox="1">
            <a:spLocks/>
          </p:cNvSpPr>
          <p:nvPr/>
        </p:nvSpPr>
        <p:spPr>
          <a:xfrm>
            <a:off x="1936306" y="7044380"/>
            <a:ext cx="3059999" cy="360000"/>
          </a:xfrm>
          <a:prstGeom prst="rect">
            <a:avLst/>
          </a:prstGeom>
        </p:spPr>
        <p:txBody>
          <a:bodyPr anchor="ctr">
            <a:normAutofit/>
          </a:bodyPr>
          <a:lstStyle>
            <a:lvl1pPr marL="143999" indent="-215999" algn="l" defTabSz="914395" rtl="0" eaLnBrk="1" latinLnBrk="0" hangingPunct="1">
              <a:lnSpc>
                <a:spcPct val="100000"/>
              </a:lnSpc>
              <a:spcBef>
                <a:spcPts val="1000"/>
              </a:spcBef>
              <a:spcAft>
                <a:spcPts val="400"/>
              </a:spcAft>
              <a:buFont typeface="Wingdings" pitchFamily="2" charset="2"/>
              <a:buChar char="l"/>
              <a:defRPr kumimoji="1" sz="1600" b="0" kern="1200">
                <a:solidFill>
                  <a:schemeClr val="tx1"/>
                </a:solidFill>
                <a:latin typeface="+mn-lt"/>
                <a:ea typeface="+mn-ea"/>
                <a:cs typeface="+mn-cs"/>
              </a:defRPr>
            </a:lvl1pPr>
            <a:lvl2pPr marL="358773" indent="-165099" algn="l" defTabSz="914395" rtl="0" eaLnBrk="1" latinLnBrk="0" hangingPunct="1">
              <a:lnSpc>
                <a:spcPct val="100000"/>
              </a:lnSpc>
              <a:spcBef>
                <a:spcPts val="500"/>
              </a:spcBef>
              <a:spcAft>
                <a:spcPts val="400"/>
              </a:spcAft>
              <a:buFont typeface="Arial" panose="020B0604020202020204" pitchFamily="34" charset="0"/>
              <a:buChar char="•"/>
              <a:tabLst/>
              <a:defRPr kumimoji="1" sz="1400" b="0" kern="1200">
                <a:solidFill>
                  <a:schemeClr val="tx1"/>
                </a:solidFill>
                <a:latin typeface="+mn-lt"/>
                <a:ea typeface="+mn-ea"/>
                <a:cs typeface="+mn-cs"/>
              </a:defRPr>
            </a:lvl2pPr>
            <a:lvl3pPr marL="492122" indent="-133349" algn="l" defTabSz="914395" rtl="0" eaLnBrk="1" latinLnBrk="0" hangingPunct="1">
              <a:lnSpc>
                <a:spcPct val="100000"/>
              </a:lnSpc>
              <a:spcBef>
                <a:spcPts val="500"/>
              </a:spcBef>
              <a:spcAft>
                <a:spcPts val="400"/>
              </a:spcAft>
              <a:buFont typeface="Arial" panose="020B0604020202020204" pitchFamily="34" charset="0"/>
              <a:buChar char="•"/>
              <a:tabLst/>
              <a:defRPr kumimoji="1" sz="1400" b="0" kern="1200">
                <a:solidFill>
                  <a:schemeClr val="tx1"/>
                </a:solidFill>
                <a:latin typeface="+mn-lt"/>
                <a:ea typeface="+mn-ea"/>
                <a:cs typeface="+mn-cs"/>
              </a:defRPr>
            </a:lvl3pPr>
            <a:lvl4pPr marL="668335" indent="-134937" algn="l" defTabSz="914395" rtl="0" eaLnBrk="1" latinLnBrk="0" hangingPunct="1">
              <a:lnSpc>
                <a:spcPct val="100000"/>
              </a:lnSpc>
              <a:spcBef>
                <a:spcPts val="500"/>
              </a:spcBef>
              <a:spcAft>
                <a:spcPts val="400"/>
              </a:spcAft>
              <a:buFont typeface="Arial" panose="020B0604020202020204" pitchFamily="34" charset="0"/>
              <a:buChar char="•"/>
              <a:tabLst/>
              <a:defRPr kumimoji="1" sz="1200" b="0" kern="1200">
                <a:solidFill>
                  <a:schemeClr val="tx1"/>
                </a:solidFill>
                <a:latin typeface="+mn-lt"/>
                <a:ea typeface="+mn-ea"/>
                <a:cs typeface="+mn-cs"/>
              </a:defRPr>
            </a:lvl4pPr>
            <a:lvl5pPr marL="801684" indent="-133349" algn="l" defTabSz="914395" rtl="0" eaLnBrk="1" latinLnBrk="0" hangingPunct="1">
              <a:lnSpc>
                <a:spcPct val="100000"/>
              </a:lnSpc>
              <a:spcBef>
                <a:spcPts val="500"/>
              </a:spcBef>
              <a:spcAft>
                <a:spcPts val="400"/>
              </a:spcAft>
              <a:buFont typeface="Arial" panose="020B0604020202020204" pitchFamily="34" charset="0"/>
              <a:buChar char="•"/>
              <a:tabLst/>
              <a:defRPr kumimoji="1" sz="1200" b="0" kern="1200">
                <a:solidFill>
                  <a:schemeClr val="tx1"/>
                </a:solidFill>
                <a:latin typeface="+mn-lt"/>
                <a:ea typeface="+mn-ea"/>
                <a:cs typeface="+mn-cs"/>
              </a:defRPr>
            </a:lvl5pPr>
            <a:lvl6pPr marL="2514585"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83"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80"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77"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spcBef>
                <a:spcPts val="0"/>
              </a:spcBef>
              <a:buNone/>
            </a:pPr>
            <a:r>
              <a:rPr lang="ja-JP" altLang="en-US" b="1"/>
              <a:t>ぜひ○○をお試しください</a:t>
            </a:r>
            <a:endParaRPr lang="ja-JP" altLang="en-US" b="1" dirty="0"/>
          </a:p>
        </p:txBody>
      </p:sp>
      <p:cxnSp>
        <p:nvCxnSpPr>
          <p:cNvPr id="35" name="直線コネクタ 34">
            <a:extLst>
              <a:ext uri="{FF2B5EF4-FFF2-40B4-BE49-F238E27FC236}">
                <a16:creationId xmlns:a16="http://schemas.microsoft.com/office/drawing/2014/main" id="{292FCEAF-0FEB-0748-9B0F-033ED8B84D17}"/>
              </a:ext>
            </a:extLst>
          </p:cNvPr>
          <p:cNvCxnSpPr>
            <a:cxnSpLocks/>
          </p:cNvCxnSpPr>
          <p:nvPr/>
        </p:nvCxnSpPr>
        <p:spPr>
          <a:xfrm>
            <a:off x="1565875" y="6981732"/>
            <a:ext cx="231228" cy="42592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0A60E6A-C8D5-F741-8130-05286E75A052}"/>
              </a:ext>
            </a:extLst>
          </p:cNvPr>
          <p:cNvCxnSpPr>
            <a:cxnSpLocks/>
          </p:cNvCxnSpPr>
          <p:nvPr/>
        </p:nvCxnSpPr>
        <p:spPr>
          <a:xfrm flipH="1">
            <a:off x="5135508" y="6981732"/>
            <a:ext cx="220717" cy="42264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7" name="正方形/長方形 36">
            <a:extLst>
              <a:ext uri="{FF2B5EF4-FFF2-40B4-BE49-F238E27FC236}">
                <a16:creationId xmlns:a16="http://schemas.microsoft.com/office/drawing/2014/main" id="{D5FA7817-E4FE-9041-A937-30E5547CC191}"/>
              </a:ext>
            </a:extLst>
          </p:cNvPr>
          <p:cNvSpPr/>
          <p:nvPr/>
        </p:nvSpPr>
        <p:spPr>
          <a:xfrm>
            <a:off x="498470" y="9375698"/>
            <a:ext cx="1440000" cy="288000"/>
          </a:xfrm>
          <a:prstGeom prst="rect">
            <a:avLst/>
          </a:prstGeom>
          <a:noFill/>
          <a:ln w="12700" cap="flat" cmpd="sng" algn="ctr">
            <a:noFill/>
            <a:prstDash val="solid"/>
            <a:miter lim="800000"/>
          </a:ln>
          <a:effectLst/>
        </p:spPr>
        <p:txBody>
          <a:bodyPr wrap="none" lIns="36000" tIns="36000" rIns="36000" bIns="3600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ja-JP" sz="1200" b="1" i="0" u="none" strike="noStrike" kern="0" cap="none" spc="0" normalizeH="0" baseline="0" noProof="0" dirty="0">
                <a:ln>
                  <a:noFill/>
                </a:ln>
                <a:solidFill>
                  <a:srgbClr val="1B224C"/>
                </a:solidFill>
                <a:effectLst/>
                <a:uLnTx/>
                <a:uFillTx/>
                <a:latin typeface="+mn-ea"/>
                <a:cs typeface="+mn-cs"/>
              </a:rPr>
              <a:t>S A I R U</a:t>
            </a:r>
            <a:endParaRPr kumimoji="0" lang="ja-JP" altLang="en-US" sz="1200" b="1" i="0" u="none" strike="noStrike" kern="0" cap="none" spc="0" normalizeH="0" baseline="0" noProof="0" dirty="0">
              <a:ln>
                <a:noFill/>
              </a:ln>
              <a:solidFill>
                <a:srgbClr val="1B224C"/>
              </a:solidFill>
              <a:effectLst/>
              <a:uLnTx/>
              <a:uFillTx/>
              <a:latin typeface="+mn-ea"/>
              <a:cs typeface="+mn-cs"/>
            </a:endParaRPr>
          </a:p>
        </p:txBody>
      </p:sp>
      <p:sp>
        <p:nvSpPr>
          <p:cNvPr id="38" name="テキスト ボックス 37">
            <a:extLst>
              <a:ext uri="{FF2B5EF4-FFF2-40B4-BE49-F238E27FC236}">
                <a16:creationId xmlns:a16="http://schemas.microsoft.com/office/drawing/2014/main" id="{CA55AE88-2808-5A4F-B4B5-0AAB96613304}"/>
              </a:ext>
            </a:extLst>
          </p:cNvPr>
          <p:cNvSpPr txBox="1"/>
          <p:nvPr/>
        </p:nvSpPr>
        <p:spPr>
          <a:xfrm>
            <a:off x="1938470" y="9369425"/>
            <a:ext cx="3419763" cy="288000"/>
          </a:xfrm>
          <a:prstGeom prst="rect">
            <a:avLst/>
          </a:prstGeom>
          <a:noFill/>
        </p:spPr>
        <p:txBody>
          <a:bodyPr wrap="square" lIns="36000" tIns="36000" rIns="36000" bIns="36000" rtlCol="0" anchor="ctr">
            <a:normAutofit/>
          </a:bodyPr>
          <a:lstStyle/>
          <a:p>
            <a:pPr algn="ctr" defTabSz="457200"/>
            <a:r>
              <a:rPr lang="ja-JP" altLang="en-US" sz="1200" u="sng" dirty="0">
                <a:solidFill>
                  <a:srgbClr val="0070C0"/>
                </a:solidFill>
                <a:latin typeface="+mn-ea"/>
              </a:rPr>
              <a:t>〇〇〇サービスの詳細を確認する</a:t>
            </a:r>
          </a:p>
        </p:txBody>
      </p:sp>
    </p:spTree>
    <p:extLst>
      <p:ext uri="{BB962C8B-B14F-4D97-AF65-F5344CB8AC3E}">
        <p14:creationId xmlns:p14="http://schemas.microsoft.com/office/powerpoint/2010/main" val="34414430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縦書きテキスト プレースホルダー 1">
            <a:extLst>
              <a:ext uri="{FF2B5EF4-FFF2-40B4-BE49-F238E27FC236}">
                <a16:creationId xmlns:a16="http://schemas.microsoft.com/office/drawing/2014/main" id="{9F019A4F-1578-C347-A350-3EDEBEBC0B22}"/>
              </a:ext>
            </a:extLst>
          </p:cNvPr>
          <p:cNvSpPr>
            <a:spLocks noGrp="1"/>
          </p:cNvSpPr>
          <p:nvPr>
            <p:ph type="body" orient="vert" sz="quarter" idx="11"/>
          </p:nvPr>
        </p:nvSpPr>
        <p:spPr>
          <a:xfrm>
            <a:off x="496888" y="473289"/>
            <a:ext cx="5938837" cy="360000"/>
          </a:xfrm>
        </p:spPr>
        <p:txBody>
          <a:bodyPr/>
          <a:lstStyle/>
          <a:p>
            <a:r>
              <a:rPr lang="ja-JP" altLang="en-US"/>
              <a:t>セクションタイトル〇〇〇〇</a:t>
            </a:r>
          </a:p>
        </p:txBody>
      </p:sp>
      <p:sp>
        <p:nvSpPr>
          <p:cNvPr id="3" name="スライド番号プレースホルダー 2">
            <a:extLst>
              <a:ext uri="{FF2B5EF4-FFF2-40B4-BE49-F238E27FC236}">
                <a16:creationId xmlns:a16="http://schemas.microsoft.com/office/drawing/2014/main" id="{9BAB5719-B96C-BC46-9919-08CC6AE09FC5}"/>
              </a:ext>
            </a:extLst>
          </p:cNvPr>
          <p:cNvSpPr>
            <a:spLocks noGrp="1"/>
          </p:cNvSpPr>
          <p:nvPr>
            <p:ph type="sldNum" sz="quarter" idx="12"/>
          </p:nvPr>
        </p:nvSpPr>
        <p:spPr>
          <a:xfrm>
            <a:off x="5356462" y="9369638"/>
            <a:ext cx="1080000" cy="288000"/>
          </a:xfrm>
        </p:spPr>
        <p:txBody>
          <a:bodyPr/>
          <a:lstStyle/>
          <a:p>
            <a:fld id="{A3F55F42-B60C-440D-905E-DAEDED2DDD08}" type="slidenum">
              <a:rPr lang="ja-JP" altLang="en-US" smtClean="0"/>
              <a:pPr/>
              <a:t>18</a:t>
            </a:fld>
            <a:endParaRPr lang="ja-JP" altLang="en-US"/>
          </a:p>
        </p:txBody>
      </p:sp>
      <p:sp>
        <p:nvSpPr>
          <p:cNvPr id="4" name="タイトル 3">
            <a:extLst>
              <a:ext uri="{FF2B5EF4-FFF2-40B4-BE49-F238E27FC236}">
                <a16:creationId xmlns:a16="http://schemas.microsoft.com/office/drawing/2014/main" id="{092EDFD7-3D1A-FB47-8BED-82A4A57A9F35}"/>
              </a:ext>
            </a:extLst>
          </p:cNvPr>
          <p:cNvSpPr>
            <a:spLocks noGrp="1"/>
          </p:cNvSpPr>
          <p:nvPr>
            <p:ph type="title"/>
          </p:nvPr>
        </p:nvSpPr>
        <p:spPr>
          <a:xfrm>
            <a:off x="496462" y="1031425"/>
            <a:ext cx="5940000" cy="720000"/>
          </a:xfrm>
        </p:spPr>
        <p:txBody>
          <a:bodyPr/>
          <a:lstStyle/>
          <a:p>
            <a:r>
              <a:rPr lang="ja-JP" altLang="en-US"/>
              <a:t>ページタイトル〇〇〇〇</a:t>
            </a:r>
          </a:p>
        </p:txBody>
      </p:sp>
      <p:sp>
        <p:nvSpPr>
          <p:cNvPr id="8" name="テキスト ボックス 7">
            <a:extLst>
              <a:ext uri="{FF2B5EF4-FFF2-40B4-BE49-F238E27FC236}">
                <a16:creationId xmlns:a16="http://schemas.microsoft.com/office/drawing/2014/main" id="{B4D8A167-3ED2-4D4A-9C11-A37A811D4B4D}"/>
              </a:ext>
            </a:extLst>
          </p:cNvPr>
          <p:cNvSpPr txBox="1"/>
          <p:nvPr/>
        </p:nvSpPr>
        <p:spPr>
          <a:xfrm>
            <a:off x="496888" y="2814678"/>
            <a:ext cx="5938837" cy="900000"/>
          </a:xfrm>
          <a:prstGeom prst="rect">
            <a:avLst/>
          </a:prstGeom>
          <a:noFill/>
        </p:spPr>
        <p:txBody>
          <a:bodyPr wrap="square" lIns="36000" tIns="36000" rIns="36000" bIns="36000" rtlCol="0" anchor="t">
            <a:noAutofit/>
          </a:bodyPr>
          <a:lstStyle/>
          <a:p>
            <a:pPr defTabSz="1003000">
              <a:lnSpc>
                <a:spcPct val="150000"/>
              </a:lnSpc>
              <a:spcAft>
                <a:spcPts val="433"/>
              </a:spcAft>
            </a:pPr>
            <a:r>
              <a:rPr lang="ja-JP" altLang="en-US" sz="1200" dirty="0">
                <a:solidFill>
                  <a:srgbClr val="0F1C50"/>
                </a:solidFill>
                <a:latin typeface="+mn-ea"/>
              </a:rPr>
              <a:t>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p>
        </p:txBody>
      </p:sp>
      <p:sp>
        <p:nvSpPr>
          <p:cNvPr id="9" name="テキスト ボックス 8">
            <a:extLst>
              <a:ext uri="{FF2B5EF4-FFF2-40B4-BE49-F238E27FC236}">
                <a16:creationId xmlns:a16="http://schemas.microsoft.com/office/drawing/2014/main" id="{4085A7ED-6432-8D44-AD2D-6E5DF4B0AD0D}"/>
              </a:ext>
            </a:extLst>
          </p:cNvPr>
          <p:cNvSpPr txBox="1"/>
          <p:nvPr/>
        </p:nvSpPr>
        <p:spPr>
          <a:xfrm>
            <a:off x="1036887" y="2350998"/>
            <a:ext cx="5398838" cy="360000"/>
          </a:xfrm>
          <a:prstGeom prst="rect">
            <a:avLst/>
          </a:prstGeom>
          <a:noFill/>
        </p:spPr>
        <p:txBody>
          <a:bodyPr wrap="square" lIns="36000" tIns="36000" rIns="36000" bIns="36000" rtlCol="0" anchor="ctr">
            <a:noAutofit/>
          </a:bodyPr>
          <a:lstStyle/>
          <a:p>
            <a:pPr defTabSz="457200"/>
            <a:r>
              <a:rPr lang="ja-JP" altLang="en-US" sz="1600" b="1">
                <a:solidFill>
                  <a:srgbClr val="00ACBA"/>
                </a:solidFill>
                <a:latin typeface="+mn-ea"/>
              </a:rPr>
              <a:t>小見出し○○○○○○○○</a:t>
            </a:r>
          </a:p>
        </p:txBody>
      </p:sp>
      <p:sp>
        <p:nvSpPr>
          <p:cNvPr id="10" name="円/楕円 16">
            <a:extLst>
              <a:ext uri="{FF2B5EF4-FFF2-40B4-BE49-F238E27FC236}">
                <a16:creationId xmlns:a16="http://schemas.microsoft.com/office/drawing/2014/main" id="{A087932E-08C6-2246-B685-3C543BD577C9}"/>
              </a:ext>
            </a:extLst>
          </p:cNvPr>
          <p:cNvSpPr>
            <a:spLocks noChangeAspect="1"/>
          </p:cNvSpPr>
          <p:nvPr/>
        </p:nvSpPr>
        <p:spPr>
          <a:xfrm>
            <a:off x="496887" y="2350998"/>
            <a:ext cx="360000" cy="360000"/>
          </a:xfrm>
          <a:prstGeom prst="ellipse">
            <a:avLst/>
          </a:prstGeom>
          <a:solidFill>
            <a:srgbClr val="00ACBA"/>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ja-JP" sz="1200" b="1" i="0" u="none" strike="noStrike" kern="0" cap="none" spc="0" normalizeH="0" baseline="0" noProof="0" dirty="0">
                <a:ln>
                  <a:noFill/>
                </a:ln>
                <a:solidFill>
                  <a:srgbClr val="FFFFFF"/>
                </a:solidFill>
                <a:effectLst/>
                <a:uLnTx/>
                <a:uFillTx/>
                <a:latin typeface="+mn-ea"/>
                <a:cs typeface="+mn-cs"/>
              </a:rPr>
              <a:t>1</a:t>
            </a:r>
            <a:endParaRPr kumimoji="0" lang="ja-JP" altLang="en-US" sz="1200" b="1" i="0" u="none" strike="noStrike" kern="0" cap="none" spc="0" normalizeH="0" baseline="0" noProof="0">
              <a:ln>
                <a:noFill/>
              </a:ln>
              <a:solidFill>
                <a:srgbClr val="FFFFFF"/>
              </a:solidFill>
              <a:effectLst/>
              <a:uLnTx/>
              <a:uFillTx/>
              <a:latin typeface="+mn-ea"/>
              <a:cs typeface="+mn-cs"/>
            </a:endParaRPr>
          </a:p>
        </p:txBody>
      </p:sp>
      <p:sp>
        <p:nvSpPr>
          <p:cNvPr id="20" name="テキスト ボックス 19">
            <a:extLst>
              <a:ext uri="{FF2B5EF4-FFF2-40B4-BE49-F238E27FC236}">
                <a16:creationId xmlns:a16="http://schemas.microsoft.com/office/drawing/2014/main" id="{18599C96-F7C2-264B-8E50-AD64AFC5BF52}"/>
              </a:ext>
            </a:extLst>
          </p:cNvPr>
          <p:cNvSpPr txBox="1"/>
          <p:nvPr/>
        </p:nvSpPr>
        <p:spPr>
          <a:xfrm>
            <a:off x="496888" y="4512238"/>
            <a:ext cx="5938837" cy="900000"/>
          </a:xfrm>
          <a:prstGeom prst="rect">
            <a:avLst/>
          </a:prstGeom>
          <a:noFill/>
        </p:spPr>
        <p:txBody>
          <a:bodyPr wrap="square" lIns="36000" tIns="36000" rIns="36000" bIns="36000" rtlCol="0" anchor="t">
            <a:noAutofit/>
          </a:bodyPr>
          <a:lstStyle/>
          <a:p>
            <a:pPr defTabSz="1003000">
              <a:lnSpc>
                <a:spcPct val="150000"/>
              </a:lnSpc>
              <a:spcAft>
                <a:spcPts val="433"/>
              </a:spcAft>
            </a:pPr>
            <a:r>
              <a:rPr lang="ja-JP" altLang="en-US" sz="1200" dirty="0">
                <a:solidFill>
                  <a:srgbClr val="0F1C50"/>
                </a:solidFill>
                <a:latin typeface="+mn-ea"/>
              </a:rPr>
              <a:t>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p>
        </p:txBody>
      </p:sp>
      <p:sp>
        <p:nvSpPr>
          <p:cNvPr id="21" name="テキスト ボックス 20">
            <a:extLst>
              <a:ext uri="{FF2B5EF4-FFF2-40B4-BE49-F238E27FC236}">
                <a16:creationId xmlns:a16="http://schemas.microsoft.com/office/drawing/2014/main" id="{505D7CAA-E9AF-714C-8346-1F234BBD5A65}"/>
              </a:ext>
            </a:extLst>
          </p:cNvPr>
          <p:cNvSpPr txBox="1"/>
          <p:nvPr/>
        </p:nvSpPr>
        <p:spPr>
          <a:xfrm>
            <a:off x="1036887" y="4048558"/>
            <a:ext cx="5398838" cy="360000"/>
          </a:xfrm>
          <a:prstGeom prst="rect">
            <a:avLst/>
          </a:prstGeom>
          <a:noFill/>
        </p:spPr>
        <p:txBody>
          <a:bodyPr wrap="square" lIns="36000" tIns="36000" rIns="36000" bIns="36000" rtlCol="0" anchor="ctr">
            <a:noAutofit/>
          </a:bodyPr>
          <a:lstStyle/>
          <a:p>
            <a:pPr defTabSz="457200"/>
            <a:r>
              <a:rPr lang="ja-JP" altLang="en-US" sz="1600" b="1">
                <a:solidFill>
                  <a:srgbClr val="00ACBA"/>
                </a:solidFill>
                <a:latin typeface="+mn-ea"/>
              </a:rPr>
              <a:t>小見出し○○○○○○○○</a:t>
            </a:r>
          </a:p>
        </p:txBody>
      </p:sp>
      <p:sp>
        <p:nvSpPr>
          <p:cNvPr id="22" name="円/楕円 16">
            <a:extLst>
              <a:ext uri="{FF2B5EF4-FFF2-40B4-BE49-F238E27FC236}">
                <a16:creationId xmlns:a16="http://schemas.microsoft.com/office/drawing/2014/main" id="{9D422291-E5F6-B941-827C-68A84C8C69E1}"/>
              </a:ext>
            </a:extLst>
          </p:cNvPr>
          <p:cNvSpPr>
            <a:spLocks noChangeAspect="1"/>
          </p:cNvSpPr>
          <p:nvPr/>
        </p:nvSpPr>
        <p:spPr>
          <a:xfrm>
            <a:off x="496887" y="4048558"/>
            <a:ext cx="360000" cy="360000"/>
          </a:xfrm>
          <a:prstGeom prst="ellipse">
            <a:avLst/>
          </a:prstGeom>
          <a:solidFill>
            <a:srgbClr val="00ACBA"/>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ja-JP" sz="1200" b="1" i="0" u="none" strike="noStrike" kern="0" cap="none" spc="0" normalizeH="0" baseline="0" noProof="0" dirty="0">
                <a:ln>
                  <a:noFill/>
                </a:ln>
                <a:solidFill>
                  <a:srgbClr val="FFFFFF"/>
                </a:solidFill>
                <a:effectLst/>
                <a:uLnTx/>
                <a:uFillTx/>
                <a:latin typeface="+mn-ea"/>
                <a:cs typeface="+mn-cs"/>
              </a:rPr>
              <a:t>2</a:t>
            </a:r>
            <a:endParaRPr kumimoji="0" lang="ja-JP" altLang="en-US" sz="1200" b="1" i="0" u="none" strike="noStrike" kern="0" cap="none" spc="0" normalizeH="0" baseline="0" noProof="0">
              <a:ln>
                <a:noFill/>
              </a:ln>
              <a:solidFill>
                <a:srgbClr val="FFFFFF"/>
              </a:solidFill>
              <a:effectLst/>
              <a:uLnTx/>
              <a:uFillTx/>
              <a:latin typeface="+mn-ea"/>
              <a:cs typeface="+mn-cs"/>
            </a:endParaRPr>
          </a:p>
        </p:txBody>
      </p:sp>
      <p:sp>
        <p:nvSpPr>
          <p:cNvPr id="23" name="テキスト ボックス 22">
            <a:extLst>
              <a:ext uri="{FF2B5EF4-FFF2-40B4-BE49-F238E27FC236}">
                <a16:creationId xmlns:a16="http://schemas.microsoft.com/office/drawing/2014/main" id="{0FDB5263-5C64-6D47-987B-7EDC7629190D}"/>
              </a:ext>
            </a:extLst>
          </p:cNvPr>
          <p:cNvSpPr txBox="1"/>
          <p:nvPr/>
        </p:nvSpPr>
        <p:spPr>
          <a:xfrm>
            <a:off x="496888" y="6209798"/>
            <a:ext cx="5938837" cy="900000"/>
          </a:xfrm>
          <a:prstGeom prst="rect">
            <a:avLst/>
          </a:prstGeom>
          <a:noFill/>
        </p:spPr>
        <p:txBody>
          <a:bodyPr wrap="square" lIns="36000" tIns="36000" rIns="36000" bIns="36000" rtlCol="0" anchor="t">
            <a:noAutofit/>
          </a:bodyPr>
          <a:lstStyle/>
          <a:p>
            <a:pPr defTabSz="1003000">
              <a:lnSpc>
                <a:spcPct val="150000"/>
              </a:lnSpc>
              <a:spcAft>
                <a:spcPts val="433"/>
              </a:spcAft>
            </a:pPr>
            <a:r>
              <a:rPr lang="ja-JP" altLang="en-US" sz="1200" dirty="0">
                <a:solidFill>
                  <a:srgbClr val="0F1C50"/>
                </a:solidFill>
                <a:latin typeface="+mn-ea"/>
              </a:rPr>
              <a:t>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p>
        </p:txBody>
      </p:sp>
      <p:sp>
        <p:nvSpPr>
          <p:cNvPr id="24" name="テキスト ボックス 23">
            <a:extLst>
              <a:ext uri="{FF2B5EF4-FFF2-40B4-BE49-F238E27FC236}">
                <a16:creationId xmlns:a16="http://schemas.microsoft.com/office/drawing/2014/main" id="{63144BB6-0755-6847-89A0-98B791BD42FC}"/>
              </a:ext>
            </a:extLst>
          </p:cNvPr>
          <p:cNvSpPr txBox="1"/>
          <p:nvPr/>
        </p:nvSpPr>
        <p:spPr>
          <a:xfrm>
            <a:off x="1036887" y="5746118"/>
            <a:ext cx="5398838" cy="360000"/>
          </a:xfrm>
          <a:prstGeom prst="rect">
            <a:avLst/>
          </a:prstGeom>
          <a:noFill/>
        </p:spPr>
        <p:txBody>
          <a:bodyPr wrap="square" lIns="36000" tIns="36000" rIns="36000" bIns="36000" rtlCol="0" anchor="ctr">
            <a:noAutofit/>
          </a:bodyPr>
          <a:lstStyle/>
          <a:p>
            <a:pPr defTabSz="457200"/>
            <a:r>
              <a:rPr lang="ja-JP" altLang="en-US" sz="1600" b="1">
                <a:solidFill>
                  <a:srgbClr val="00ACBA"/>
                </a:solidFill>
                <a:latin typeface="+mn-ea"/>
              </a:rPr>
              <a:t>小見出し○○○○○○○○</a:t>
            </a:r>
          </a:p>
        </p:txBody>
      </p:sp>
      <p:sp>
        <p:nvSpPr>
          <p:cNvPr id="25" name="円/楕円 16">
            <a:extLst>
              <a:ext uri="{FF2B5EF4-FFF2-40B4-BE49-F238E27FC236}">
                <a16:creationId xmlns:a16="http://schemas.microsoft.com/office/drawing/2014/main" id="{19415CC6-7286-6841-A4CB-FDECC6B73185}"/>
              </a:ext>
            </a:extLst>
          </p:cNvPr>
          <p:cNvSpPr>
            <a:spLocks noChangeAspect="1"/>
          </p:cNvSpPr>
          <p:nvPr/>
        </p:nvSpPr>
        <p:spPr>
          <a:xfrm>
            <a:off x="496887" y="5746118"/>
            <a:ext cx="360000" cy="360000"/>
          </a:xfrm>
          <a:prstGeom prst="ellipse">
            <a:avLst/>
          </a:prstGeom>
          <a:solidFill>
            <a:srgbClr val="00ACBA"/>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ja-JP" sz="1200" b="1" i="0" u="none" strike="noStrike" kern="0" cap="none" spc="0" normalizeH="0" baseline="0" noProof="0" dirty="0">
                <a:ln>
                  <a:noFill/>
                </a:ln>
                <a:solidFill>
                  <a:srgbClr val="FFFFFF"/>
                </a:solidFill>
                <a:effectLst/>
                <a:uLnTx/>
                <a:uFillTx/>
                <a:latin typeface="+mn-ea"/>
                <a:cs typeface="+mn-cs"/>
              </a:rPr>
              <a:t>3</a:t>
            </a:r>
            <a:endParaRPr kumimoji="0" lang="ja-JP" altLang="en-US" sz="1200" b="1" i="0" u="none" strike="noStrike" kern="0" cap="none" spc="0" normalizeH="0" baseline="0" noProof="0">
              <a:ln>
                <a:noFill/>
              </a:ln>
              <a:solidFill>
                <a:srgbClr val="FFFFFF"/>
              </a:solidFill>
              <a:effectLst/>
              <a:uLnTx/>
              <a:uFillTx/>
              <a:latin typeface="+mn-ea"/>
              <a:cs typeface="+mn-cs"/>
            </a:endParaRPr>
          </a:p>
        </p:txBody>
      </p:sp>
      <p:sp>
        <p:nvSpPr>
          <p:cNvPr id="26" name="テキスト ボックス 25">
            <a:extLst>
              <a:ext uri="{FF2B5EF4-FFF2-40B4-BE49-F238E27FC236}">
                <a16:creationId xmlns:a16="http://schemas.microsoft.com/office/drawing/2014/main" id="{930C2C8D-6BA7-4045-A73F-6DC6F199967C}"/>
              </a:ext>
            </a:extLst>
          </p:cNvPr>
          <p:cNvSpPr txBox="1"/>
          <p:nvPr/>
        </p:nvSpPr>
        <p:spPr>
          <a:xfrm>
            <a:off x="496888" y="7907358"/>
            <a:ext cx="5938837" cy="900000"/>
          </a:xfrm>
          <a:prstGeom prst="rect">
            <a:avLst/>
          </a:prstGeom>
          <a:noFill/>
        </p:spPr>
        <p:txBody>
          <a:bodyPr wrap="square" lIns="36000" tIns="36000" rIns="36000" bIns="36000" rtlCol="0" anchor="t">
            <a:noAutofit/>
          </a:bodyPr>
          <a:lstStyle/>
          <a:p>
            <a:pPr defTabSz="1003000">
              <a:lnSpc>
                <a:spcPct val="150000"/>
              </a:lnSpc>
              <a:spcAft>
                <a:spcPts val="433"/>
              </a:spcAft>
            </a:pPr>
            <a:r>
              <a:rPr lang="ja-JP" altLang="en-US" sz="1200" dirty="0">
                <a:solidFill>
                  <a:srgbClr val="0F1C50"/>
                </a:solidFill>
                <a:latin typeface="+mn-ea"/>
              </a:rPr>
              <a:t>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p>
        </p:txBody>
      </p:sp>
      <p:sp>
        <p:nvSpPr>
          <p:cNvPr id="27" name="テキスト ボックス 26">
            <a:extLst>
              <a:ext uri="{FF2B5EF4-FFF2-40B4-BE49-F238E27FC236}">
                <a16:creationId xmlns:a16="http://schemas.microsoft.com/office/drawing/2014/main" id="{061D7533-899D-DF49-B180-4F5FFC6A1EF6}"/>
              </a:ext>
            </a:extLst>
          </p:cNvPr>
          <p:cNvSpPr txBox="1"/>
          <p:nvPr/>
        </p:nvSpPr>
        <p:spPr>
          <a:xfrm>
            <a:off x="1036887" y="7443678"/>
            <a:ext cx="5398838" cy="360000"/>
          </a:xfrm>
          <a:prstGeom prst="rect">
            <a:avLst/>
          </a:prstGeom>
          <a:noFill/>
        </p:spPr>
        <p:txBody>
          <a:bodyPr wrap="square" lIns="36000" tIns="36000" rIns="36000" bIns="36000" rtlCol="0" anchor="ctr">
            <a:noAutofit/>
          </a:bodyPr>
          <a:lstStyle/>
          <a:p>
            <a:pPr defTabSz="457200"/>
            <a:r>
              <a:rPr lang="ja-JP" altLang="en-US" sz="1600" b="1">
                <a:solidFill>
                  <a:srgbClr val="00ACBA"/>
                </a:solidFill>
                <a:latin typeface="+mn-ea"/>
              </a:rPr>
              <a:t>小見出し○○○○○○○○</a:t>
            </a:r>
          </a:p>
        </p:txBody>
      </p:sp>
      <p:sp>
        <p:nvSpPr>
          <p:cNvPr id="28" name="円/楕円 16">
            <a:extLst>
              <a:ext uri="{FF2B5EF4-FFF2-40B4-BE49-F238E27FC236}">
                <a16:creationId xmlns:a16="http://schemas.microsoft.com/office/drawing/2014/main" id="{5D68BF55-0DE1-6140-BD00-29435B5ACDD3}"/>
              </a:ext>
            </a:extLst>
          </p:cNvPr>
          <p:cNvSpPr>
            <a:spLocks noChangeAspect="1"/>
          </p:cNvSpPr>
          <p:nvPr/>
        </p:nvSpPr>
        <p:spPr>
          <a:xfrm>
            <a:off x="496887" y="7443678"/>
            <a:ext cx="360000" cy="360000"/>
          </a:xfrm>
          <a:prstGeom prst="ellipse">
            <a:avLst/>
          </a:prstGeom>
          <a:solidFill>
            <a:srgbClr val="00ACBA"/>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ja-JP" sz="1200" b="1" i="0" u="none" strike="noStrike" kern="0" cap="none" spc="0" normalizeH="0" baseline="0" noProof="0" dirty="0">
                <a:ln>
                  <a:noFill/>
                </a:ln>
                <a:solidFill>
                  <a:srgbClr val="FFFFFF"/>
                </a:solidFill>
                <a:effectLst/>
                <a:uLnTx/>
                <a:uFillTx/>
                <a:latin typeface="+mn-ea"/>
                <a:cs typeface="+mn-cs"/>
              </a:rPr>
              <a:t>4</a:t>
            </a:r>
            <a:endParaRPr kumimoji="0" lang="ja-JP" altLang="en-US" sz="1200" b="1" i="0" u="none" strike="noStrike" kern="0" cap="none" spc="0" normalizeH="0" baseline="0" noProof="0">
              <a:ln>
                <a:noFill/>
              </a:ln>
              <a:solidFill>
                <a:srgbClr val="FFFFFF"/>
              </a:solidFill>
              <a:effectLst/>
              <a:uLnTx/>
              <a:uFillTx/>
              <a:latin typeface="+mn-ea"/>
              <a:cs typeface="+mn-cs"/>
            </a:endParaRPr>
          </a:p>
        </p:txBody>
      </p:sp>
      <p:sp>
        <p:nvSpPr>
          <p:cNvPr id="17" name="正方形/長方形 16">
            <a:extLst>
              <a:ext uri="{FF2B5EF4-FFF2-40B4-BE49-F238E27FC236}">
                <a16:creationId xmlns:a16="http://schemas.microsoft.com/office/drawing/2014/main" id="{31DA0AC9-63DE-6C45-8E63-3ABC84748EA9}"/>
              </a:ext>
            </a:extLst>
          </p:cNvPr>
          <p:cNvSpPr/>
          <p:nvPr/>
        </p:nvSpPr>
        <p:spPr>
          <a:xfrm>
            <a:off x="498470" y="9375698"/>
            <a:ext cx="1440000" cy="288000"/>
          </a:xfrm>
          <a:prstGeom prst="rect">
            <a:avLst/>
          </a:prstGeom>
          <a:noFill/>
          <a:ln w="12700" cap="flat" cmpd="sng" algn="ctr">
            <a:noFill/>
            <a:prstDash val="solid"/>
            <a:miter lim="800000"/>
          </a:ln>
          <a:effectLst/>
        </p:spPr>
        <p:txBody>
          <a:bodyPr wrap="none" lIns="36000" tIns="36000" rIns="36000" bIns="3600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ja-JP" sz="1200" b="1" i="0" u="none" strike="noStrike" kern="0" cap="none" spc="0" normalizeH="0" baseline="0" noProof="0" dirty="0">
                <a:ln>
                  <a:noFill/>
                </a:ln>
                <a:solidFill>
                  <a:srgbClr val="1B224C"/>
                </a:solidFill>
                <a:effectLst/>
                <a:uLnTx/>
                <a:uFillTx/>
                <a:latin typeface="+mn-ea"/>
                <a:cs typeface="+mn-cs"/>
              </a:rPr>
              <a:t>S A I R U</a:t>
            </a:r>
            <a:endParaRPr kumimoji="0" lang="ja-JP" altLang="en-US" sz="1200" b="1" i="0" u="none" strike="noStrike" kern="0" cap="none" spc="0" normalizeH="0" baseline="0" noProof="0" dirty="0">
              <a:ln>
                <a:noFill/>
              </a:ln>
              <a:solidFill>
                <a:srgbClr val="1B224C"/>
              </a:solidFill>
              <a:effectLst/>
              <a:uLnTx/>
              <a:uFillTx/>
              <a:latin typeface="+mn-ea"/>
              <a:cs typeface="+mn-cs"/>
            </a:endParaRPr>
          </a:p>
        </p:txBody>
      </p:sp>
      <p:sp>
        <p:nvSpPr>
          <p:cNvPr id="18" name="テキスト ボックス 17">
            <a:extLst>
              <a:ext uri="{FF2B5EF4-FFF2-40B4-BE49-F238E27FC236}">
                <a16:creationId xmlns:a16="http://schemas.microsoft.com/office/drawing/2014/main" id="{2C3B119C-CFC4-934F-939E-1641170EE13B}"/>
              </a:ext>
            </a:extLst>
          </p:cNvPr>
          <p:cNvSpPr txBox="1"/>
          <p:nvPr/>
        </p:nvSpPr>
        <p:spPr>
          <a:xfrm>
            <a:off x="1938470" y="9369425"/>
            <a:ext cx="3419763" cy="288000"/>
          </a:xfrm>
          <a:prstGeom prst="rect">
            <a:avLst/>
          </a:prstGeom>
          <a:noFill/>
        </p:spPr>
        <p:txBody>
          <a:bodyPr wrap="square" lIns="36000" tIns="36000" rIns="36000" bIns="36000" rtlCol="0" anchor="ctr">
            <a:normAutofit/>
          </a:bodyPr>
          <a:lstStyle/>
          <a:p>
            <a:pPr algn="ctr" defTabSz="457200"/>
            <a:r>
              <a:rPr lang="ja-JP" altLang="en-US" sz="1200" u="sng" dirty="0">
                <a:solidFill>
                  <a:srgbClr val="0070C0"/>
                </a:solidFill>
                <a:latin typeface="+mn-ea"/>
              </a:rPr>
              <a:t>〇〇〇サービスの詳細を確認する</a:t>
            </a:r>
          </a:p>
        </p:txBody>
      </p:sp>
    </p:spTree>
    <p:extLst>
      <p:ext uri="{BB962C8B-B14F-4D97-AF65-F5344CB8AC3E}">
        <p14:creationId xmlns:p14="http://schemas.microsoft.com/office/powerpoint/2010/main" val="30265242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縦書きテキスト プレースホルダー 1">
            <a:extLst>
              <a:ext uri="{FF2B5EF4-FFF2-40B4-BE49-F238E27FC236}">
                <a16:creationId xmlns:a16="http://schemas.microsoft.com/office/drawing/2014/main" id="{9F019A4F-1578-C347-A350-3EDEBEBC0B22}"/>
              </a:ext>
            </a:extLst>
          </p:cNvPr>
          <p:cNvSpPr>
            <a:spLocks noGrp="1"/>
          </p:cNvSpPr>
          <p:nvPr>
            <p:ph type="body" orient="vert" sz="quarter" idx="11"/>
          </p:nvPr>
        </p:nvSpPr>
        <p:spPr>
          <a:xfrm>
            <a:off x="496888" y="473289"/>
            <a:ext cx="5938837" cy="360000"/>
          </a:xfrm>
        </p:spPr>
        <p:txBody>
          <a:bodyPr/>
          <a:lstStyle/>
          <a:p>
            <a:r>
              <a:rPr lang="ja-JP" altLang="en-US"/>
              <a:t>セクションタイトル〇〇〇〇</a:t>
            </a:r>
          </a:p>
        </p:txBody>
      </p:sp>
      <p:sp>
        <p:nvSpPr>
          <p:cNvPr id="3" name="スライド番号プレースホルダー 2">
            <a:extLst>
              <a:ext uri="{FF2B5EF4-FFF2-40B4-BE49-F238E27FC236}">
                <a16:creationId xmlns:a16="http://schemas.microsoft.com/office/drawing/2014/main" id="{9BAB5719-B96C-BC46-9919-08CC6AE09FC5}"/>
              </a:ext>
            </a:extLst>
          </p:cNvPr>
          <p:cNvSpPr>
            <a:spLocks noGrp="1"/>
          </p:cNvSpPr>
          <p:nvPr>
            <p:ph type="sldNum" sz="quarter" idx="12"/>
          </p:nvPr>
        </p:nvSpPr>
        <p:spPr>
          <a:xfrm>
            <a:off x="5356462" y="9369638"/>
            <a:ext cx="1080000" cy="288000"/>
          </a:xfrm>
        </p:spPr>
        <p:txBody>
          <a:bodyPr/>
          <a:lstStyle/>
          <a:p>
            <a:fld id="{A3F55F42-B60C-440D-905E-DAEDED2DDD08}" type="slidenum">
              <a:rPr lang="ja-JP" altLang="en-US" smtClean="0"/>
              <a:pPr/>
              <a:t>19</a:t>
            </a:fld>
            <a:endParaRPr lang="ja-JP" altLang="en-US"/>
          </a:p>
        </p:txBody>
      </p:sp>
      <p:sp>
        <p:nvSpPr>
          <p:cNvPr id="4" name="タイトル 3">
            <a:extLst>
              <a:ext uri="{FF2B5EF4-FFF2-40B4-BE49-F238E27FC236}">
                <a16:creationId xmlns:a16="http://schemas.microsoft.com/office/drawing/2014/main" id="{092EDFD7-3D1A-FB47-8BED-82A4A57A9F35}"/>
              </a:ext>
            </a:extLst>
          </p:cNvPr>
          <p:cNvSpPr>
            <a:spLocks noGrp="1"/>
          </p:cNvSpPr>
          <p:nvPr>
            <p:ph type="title"/>
          </p:nvPr>
        </p:nvSpPr>
        <p:spPr>
          <a:xfrm>
            <a:off x="496462" y="1031425"/>
            <a:ext cx="5940000" cy="720000"/>
          </a:xfrm>
        </p:spPr>
        <p:txBody>
          <a:bodyPr/>
          <a:lstStyle/>
          <a:p>
            <a:r>
              <a:rPr lang="ja-JP" altLang="en-US"/>
              <a:t>ページタイトル〇〇〇〇</a:t>
            </a:r>
          </a:p>
        </p:txBody>
      </p:sp>
      <p:sp>
        <p:nvSpPr>
          <p:cNvPr id="8" name="テキスト ボックス 7">
            <a:extLst>
              <a:ext uri="{FF2B5EF4-FFF2-40B4-BE49-F238E27FC236}">
                <a16:creationId xmlns:a16="http://schemas.microsoft.com/office/drawing/2014/main" id="{B4D8A167-3ED2-4D4A-9C11-A37A811D4B4D}"/>
              </a:ext>
            </a:extLst>
          </p:cNvPr>
          <p:cNvSpPr txBox="1"/>
          <p:nvPr/>
        </p:nvSpPr>
        <p:spPr>
          <a:xfrm>
            <a:off x="496888" y="2814678"/>
            <a:ext cx="5938837" cy="900000"/>
          </a:xfrm>
          <a:prstGeom prst="rect">
            <a:avLst/>
          </a:prstGeom>
          <a:noFill/>
        </p:spPr>
        <p:txBody>
          <a:bodyPr wrap="square" lIns="36000" tIns="36000" rIns="36000" bIns="36000" rtlCol="0" anchor="t">
            <a:noAutofit/>
          </a:bodyPr>
          <a:lstStyle/>
          <a:p>
            <a:pPr defTabSz="1003000">
              <a:lnSpc>
                <a:spcPct val="150000"/>
              </a:lnSpc>
              <a:spcAft>
                <a:spcPts val="433"/>
              </a:spcAft>
            </a:pPr>
            <a:r>
              <a:rPr lang="ja-JP" altLang="en-US" sz="1200" dirty="0">
                <a:solidFill>
                  <a:srgbClr val="0F1C50"/>
                </a:solidFill>
                <a:latin typeface="+mn-ea"/>
              </a:rPr>
              <a:t>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p>
        </p:txBody>
      </p:sp>
      <p:sp>
        <p:nvSpPr>
          <p:cNvPr id="9" name="テキスト ボックス 8">
            <a:extLst>
              <a:ext uri="{FF2B5EF4-FFF2-40B4-BE49-F238E27FC236}">
                <a16:creationId xmlns:a16="http://schemas.microsoft.com/office/drawing/2014/main" id="{4085A7ED-6432-8D44-AD2D-6E5DF4B0AD0D}"/>
              </a:ext>
            </a:extLst>
          </p:cNvPr>
          <p:cNvSpPr txBox="1"/>
          <p:nvPr/>
        </p:nvSpPr>
        <p:spPr>
          <a:xfrm>
            <a:off x="496888" y="2350998"/>
            <a:ext cx="5938837" cy="360000"/>
          </a:xfrm>
          <a:prstGeom prst="rect">
            <a:avLst/>
          </a:prstGeom>
          <a:noFill/>
        </p:spPr>
        <p:txBody>
          <a:bodyPr wrap="square" lIns="36000" tIns="36000" rIns="36000" bIns="36000" rtlCol="0" anchor="ctr">
            <a:noAutofit/>
          </a:bodyPr>
          <a:lstStyle/>
          <a:p>
            <a:pPr defTabSz="457200"/>
            <a:r>
              <a:rPr lang="ja-JP" altLang="en-US" sz="1600" b="1">
                <a:solidFill>
                  <a:srgbClr val="00ACBA"/>
                </a:solidFill>
                <a:latin typeface="+mn-ea"/>
              </a:rPr>
              <a:t>小見出し○○○○○○○○</a:t>
            </a:r>
          </a:p>
        </p:txBody>
      </p:sp>
      <p:sp>
        <p:nvSpPr>
          <p:cNvPr id="20" name="テキスト ボックス 19">
            <a:extLst>
              <a:ext uri="{FF2B5EF4-FFF2-40B4-BE49-F238E27FC236}">
                <a16:creationId xmlns:a16="http://schemas.microsoft.com/office/drawing/2014/main" id="{18599C96-F7C2-264B-8E50-AD64AFC5BF52}"/>
              </a:ext>
            </a:extLst>
          </p:cNvPr>
          <p:cNvSpPr txBox="1"/>
          <p:nvPr/>
        </p:nvSpPr>
        <p:spPr>
          <a:xfrm>
            <a:off x="496888" y="7345336"/>
            <a:ext cx="5938837" cy="900000"/>
          </a:xfrm>
          <a:prstGeom prst="rect">
            <a:avLst/>
          </a:prstGeom>
          <a:noFill/>
        </p:spPr>
        <p:txBody>
          <a:bodyPr wrap="square" lIns="36000" tIns="36000" rIns="36000" bIns="36000" rtlCol="0" anchor="t">
            <a:noAutofit/>
          </a:bodyPr>
          <a:lstStyle/>
          <a:p>
            <a:pPr defTabSz="1003000">
              <a:lnSpc>
                <a:spcPct val="150000"/>
              </a:lnSpc>
              <a:spcAft>
                <a:spcPts val="433"/>
              </a:spcAft>
            </a:pPr>
            <a:r>
              <a:rPr lang="ja-JP" altLang="en-US" sz="1200" dirty="0">
                <a:solidFill>
                  <a:srgbClr val="0F1C50"/>
                </a:solidFill>
                <a:latin typeface="+mn-ea"/>
              </a:rPr>
              <a:t>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p>
        </p:txBody>
      </p:sp>
      <p:sp>
        <p:nvSpPr>
          <p:cNvPr id="21" name="テキスト ボックス 20">
            <a:extLst>
              <a:ext uri="{FF2B5EF4-FFF2-40B4-BE49-F238E27FC236}">
                <a16:creationId xmlns:a16="http://schemas.microsoft.com/office/drawing/2014/main" id="{505D7CAA-E9AF-714C-8346-1F234BBD5A65}"/>
              </a:ext>
            </a:extLst>
          </p:cNvPr>
          <p:cNvSpPr txBox="1"/>
          <p:nvPr/>
        </p:nvSpPr>
        <p:spPr>
          <a:xfrm>
            <a:off x="496888" y="6881656"/>
            <a:ext cx="5938837" cy="360000"/>
          </a:xfrm>
          <a:prstGeom prst="rect">
            <a:avLst/>
          </a:prstGeom>
          <a:noFill/>
        </p:spPr>
        <p:txBody>
          <a:bodyPr wrap="square" lIns="36000" tIns="36000" rIns="36000" bIns="36000" rtlCol="0" anchor="ctr">
            <a:noAutofit/>
          </a:bodyPr>
          <a:lstStyle/>
          <a:p>
            <a:pPr defTabSz="457200"/>
            <a:r>
              <a:rPr lang="ja-JP" altLang="en-US" sz="1600" b="1">
                <a:solidFill>
                  <a:srgbClr val="00ACBA"/>
                </a:solidFill>
                <a:latin typeface="+mn-ea"/>
              </a:rPr>
              <a:t>小見出し○○○○○○○○</a:t>
            </a:r>
          </a:p>
        </p:txBody>
      </p:sp>
      <p:sp>
        <p:nvSpPr>
          <p:cNvPr id="17" name="正方形/長方形 16">
            <a:extLst>
              <a:ext uri="{FF2B5EF4-FFF2-40B4-BE49-F238E27FC236}">
                <a16:creationId xmlns:a16="http://schemas.microsoft.com/office/drawing/2014/main" id="{AA172829-D8D9-9B4C-BCB0-2D35D2D4AFD9}"/>
              </a:ext>
            </a:extLst>
          </p:cNvPr>
          <p:cNvSpPr/>
          <p:nvPr/>
        </p:nvSpPr>
        <p:spPr>
          <a:xfrm>
            <a:off x="1450520" y="4128167"/>
            <a:ext cx="3960000" cy="2340000"/>
          </a:xfrm>
          <a:prstGeom prst="rect">
            <a:avLst/>
          </a:prstGeom>
          <a:solidFill>
            <a:srgbClr val="FFFFFF">
              <a:lumMod val="85000"/>
            </a:srgbClr>
          </a:solidFill>
          <a:ln w="12700" cap="flat" cmpd="sng" algn="ctr">
            <a:noFill/>
            <a:prstDash val="solid"/>
            <a:miter lim="800000"/>
          </a:ln>
          <a:effectLst/>
        </p:spPr>
        <p:txBody>
          <a:bodyPr lIns="39000" tIns="39000" rIns="39000" bIns="3900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ja-JP" sz="1733" b="1" i="0" u="none" strike="noStrike" kern="0" cap="none" spc="0" normalizeH="0" baseline="0" noProof="0" dirty="0">
                <a:ln>
                  <a:noFill/>
                </a:ln>
                <a:solidFill>
                  <a:srgbClr val="FFFFFF"/>
                </a:solidFill>
                <a:effectLst/>
                <a:uLnTx/>
                <a:uFillTx/>
                <a:latin typeface="游ゴシック" panose="020F0502020204030204"/>
                <a:ea typeface="游ゴシック" panose="020B0400000000000000" pitchFamily="50" charset="-128"/>
                <a:cs typeface="+mn-cs"/>
              </a:rPr>
              <a:t>IMG</a:t>
            </a:r>
          </a:p>
        </p:txBody>
      </p:sp>
      <p:sp>
        <p:nvSpPr>
          <p:cNvPr id="18" name="円/楕円 17">
            <a:extLst>
              <a:ext uri="{FF2B5EF4-FFF2-40B4-BE49-F238E27FC236}">
                <a16:creationId xmlns:a16="http://schemas.microsoft.com/office/drawing/2014/main" id="{151E4D31-4866-8749-BE22-333F5446124C}"/>
              </a:ext>
            </a:extLst>
          </p:cNvPr>
          <p:cNvSpPr>
            <a:spLocks noChangeAspect="1"/>
          </p:cNvSpPr>
          <p:nvPr/>
        </p:nvSpPr>
        <p:spPr>
          <a:xfrm>
            <a:off x="4635725" y="3869599"/>
            <a:ext cx="1538366" cy="1538366"/>
          </a:xfrm>
          <a:prstGeom prst="ellipse">
            <a:avLst/>
          </a:prstGeom>
          <a:solidFill>
            <a:schemeClr val="accent6"/>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spcAft>
                <a:spcPts val="400"/>
              </a:spcAft>
            </a:pPr>
            <a:r>
              <a:rPr kumimoji="1" lang="ja-JP" altLang="en-US" sz="1200" b="1">
                <a:ea typeface="Yu Gothic" panose="020B0400000000000000" pitchFamily="34" charset="-128"/>
              </a:rPr>
              <a:t>ポイントを</a:t>
            </a:r>
            <a:endParaRPr kumimoji="1" lang="en-US" altLang="ja-JP" sz="1200" b="1" dirty="0">
              <a:ea typeface="Yu Gothic" panose="020B0400000000000000" pitchFamily="34" charset="-128"/>
            </a:endParaRPr>
          </a:p>
          <a:p>
            <a:pPr algn="ctr">
              <a:spcAft>
                <a:spcPts val="400"/>
              </a:spcAft>
            </a:pPr>
            <a:r>
              <a:rPr kumimoji="1" lang="ja-JP" altLang="en-US" sz="1200" b="1">
                <a:ea typeface="Yu Gothic" panose="020B0400000000000000" pitchFamily="34" charset="-128"/>
              </a:rPr>
              <a:t>記入○○○</a:t>
            </a:r>
            <a:endParaRPr kumimoji="1" lang="en-US" altLang="ja-JP" sz="1200" b="1" dirty="0">
              <a:ea typeface="Yu Gothic" panose="020B0400000000000000" pitchFamily="34" charset="-128"/>
            </a:endParaRPr>
          </a:p>
        </p:txBody>
      </p:sp>
      <p:sp>
        <p:nvSpPr>
          <p:cNvPr id="11" name="正方形/長方形 10">
            <a:extLst>
              <a:ext uri="{FF2B5EF4-FFF2-40B4-BE49-F238E27FC236}">
                <a16:creationId xmlns:a16="http://schemas.microsoft.com/office/drawing/2014/main" id="{CFED2904-A643-D34E-B9BC-44A9160813AE}"/>
              </a:ext>
            </a:extLst>
          </p:cNvPr>
          <p:cNvSpPr/>
          <p:nvPr/>
        </p:nvSpPr>
        <p:spPr>
          <a:xfrm>
            <a:off x="498470" y="9375698"/>
            <a:ext cx="1440000" cy="288000"/>
          </a:xfrm>
          <a:prstGeom prst="rect">
            <a:avLst/>
          </a:prstGeom>
          <a:noFill/>
          <a:ln w="12700" cap="flat" cmpd="sng" algn="ctr">
            <a:noFill/>
            <a:prstDash val="solid"/>
            <a:miter lim="800000"/>
          </a:ln>
          <a:effectLst/>
        </p:spPr>
        <p:txBody>
          <a:bodyPr wrap="none" lIns="36000" tIns="36000" rIns="36000" bIns="3600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ja-JP" sz="1200" b="1" i="0" u="none" strike="noStrike" kern="0" cap="none" spc="0" normalizeH="0" baseline="0" noProof="0" dirty="0">
                <a:ln>
                  <a:noFill/>
                </a:ln>
                <a:solidFill>
                  <a:srgbClr val="1B224C"/>
                </a:solidFill>
                <a:effectLst/>
                <a:uLnTx/>
                <a:uFillTx/>
                <a:latin typeface="+mn-ea"/>
                <a:cs typeface="+mn-cs"/>
              </a:rPr>
              <a:t>S A I R U</a:t>
            </a:r>
            <a:endParaRPr kumimoji="0" lang="ja-JP" altLang="en-US" sz="1200" b="1" i="0" u="none" strike="noStrike" kern="0" cap="none" spc="0" normalizeH="0" baseline="0" noProof="0" dirty="0">
              <a:ln>
                <a:noFill/>
              </a:ln>
              <a:solidFill>
                <a:srgbClr val="1B224C"/>
              </a:solidFill>
              <a:effectLst/>
              <a:uLnTx/>
              <a:uFillTx/>
              <a:latin typeface="+mn-ea"/>
              <a:cs typeface="+mn-cs"/>
            </a:endParaRPr>
          </a:p>
        </p:txBody>
      </p:sp>
      <p:sp>
        <p:nvSpPr>
          <p:cNvPr id="12" name="テキスト ボックス 11">
            <a:extLst>
              <a:ext uri="{FF2B5EF4-FFF2-40B4-BE49-F238E27FC236}">
                <a16:creationId xmlns:a16="http://schemas.microsoft.com/office/drawing/2014/main" id="{65291C75-67B6-FE49-B76B-4197B5147C60}"/>
              </a:ext>
            </a:extLst>
          </p:cNvPr>
          <p:cNvSpPr txBox="1"/>
          <p:nvPr/>
        </p:nvSpPr>
        <p:spPr>
          <a:xfrm>
            <a:off x="1938470" y="9369425"/>
            <a:ext cx="3419763" cy="288000"/>
          </a:xfrm>
          <a:prstGeom prst="rect">
            <a:avLst/>
          </a:prstGeom>
          <a:noFill/>
        </p:spPr>
        <p:txBody>
          <a:bodyPr wrap="square" lIns="36000" tIns="36000" rIns="36000" bIns="36000" rtlCol="0" anchor="ctr">
            <a:normAutofit/>
          </a:bodyPr>
          <a:lstStyle/>
          <a:p>
            <a:pPr algn="ctr" defTabSz="457200"/>
            <a:r>
              <a:rPr lang="ja-JP" altLang="en-US" sz="1200" u="sng" dirty="0">
                <a:solidFill>
                  <a:srgbClr val="0070C0"/>
                </a:solidFill>
                <a:latin typeface="+mn-ea"/>
              </a:rPr>
              <a:t>〇〇〇サービスの詳細を確認する</a:t>
            </a:r>
          </a:p>
        </p:txBody>
      </p:sp>
    </p:spTree>
    <p:extLst>
      <p:ext uri="{BB962C8B-B14F-4D97-AF65-F5344CB8AC3E}">
        <p14:creationId xmlns:p14="http://schemas.microsoft.com/office/powerpoint/2010/main" val="1063732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縦書きテキスト プレースホルダー 3">
            <a:extLst>
              <a:ext uri="{FF2B5EF4-FFF2-40B4-BE49-F238E27FC236}">
                <a16:creationId xmlns:a16="http://schemas.microsoft.com/office/drawing/2014/main" id="{0FFBA9AD-E532-0F43-B28D-8CC9A0BAF441}"/>
              </a:ext>
            </a:extLst>
          </p:cNvPr>
          <p:cNvSpPr>
            <a:spLocks noGrp="1"/>
          </p:cNvSpPr>
          <p:nvPr>
            <p:ph type="body" orient="vert" sz="quarter" idx="11"/>
          </p:nvPr>
        </p:nvSpPr>
        <p:spPr>
          <a:xfrm>
            <a:off x="496888" y="473289"/>
            <a:ext cx="5938837" cy="360000"/>
          </a:xfrm>
        </p:spPr>
        <p:txBody>
          <a:bodyPr/>
          <a:lstStyle/>
          <a:p>
            <a:r>
              <a:rPr lang="ja-JP" altLang="en-US"/>
              <a:t>はじめに</a:t>
            </a:r>
          </a:p>
        </p:txBody>
      </p:sp>
      <p:sp>
        <p:nvSpPr>
          <p:cNvPr id="2" name="スライド番号プレースホルダー 1"/>
          <p:cNvSpPr>
            <a:spLocks noGrp="1"/>
          </p:cNvSpPr>
          <p:nvPr>
            <p:ph type="sldNum" sz="quarter" idx="12"/>
          </p:nvPr>
        </p:nvSpPr>
        <p:spPr>
          <a:xfrm>
            <a:off x="5356462" y="9369638"/>
            <a:ext cx="1080000" cy="288000"/>
          </a:xfrm>
        </p:spPr>
        <p:txBody>
          <a:bodyPr/>
          <a:lstStyle/>
          <a:p>
            <a:r>
              <a:rPr lang="en-US" altLang="ja-JP" dirty="0"/>
              <a:t>1</a:t>
            </a:r>
            <a:endParaRPr lang="ja-JP" altLang="en-US" dirty="0"/>
          </a:p>
        </p:txBody>
      </p:sp>
      <p:sp>
        <p:nvSpPr>
          <p:cNvPr id="3" name="タイトル 2">
            <a:extLst>
              <a:ext uri="{FF2B5EF4-FFF2-40B4-BE49-F238E27FC236}">
                <a16:creationId xmlns:a16="http://schemas.microsoft.com/office/drawing/2014/main" id="{874D988B-A1B4-454A-A141-07E964B1DA74}"/>
              </a:ext>
            </a:extLst>
          </p:cNvPr>
          <p:cNvSpPr>
            <a:spLocks noGrp="1"/>
          </p:cNvSpPr>
          <p:nvPr>
            <p:ph type="title"/>
          </p:nvPr>
        </p:nvSpPr>
        <p:spPr>
          <a:xfrm>
            <a:off x="496462" y="1031425"/>
            <a:ext cx="5940000" cy="720000"/>
          </a:xfrm>
        </p:spPr>
        <p:txBody>
          <a:bodyPr>
            <a:normAutofit/>
          </a:bodyPr>
          <a:lstStyle/>
          <a:p>
            <a:r>
              <a:rPr lang="ja-JP" altLang="en-US"/>
              <a:t>本書を読むとわかる３つのこと</a:t>
            </a:r>
          </a:p>
        </p:txBody>
      </p:sp>
      <p:sp>
        <p:nvSpPr>
          <p:cNvPr id="65" name="正方形/長方形 64">
            <a:extLst>
              <a:ext uri="{FF2B5EF4-FFF2-40B4-BE49-F238E27FC236}">
                <a16:creationId xmlns:a16="http://schemas.microsoft.com/office/drawing/2014/main" id="{0FF9234D-DC47-412D-9945-DEDDB2E5F718}"/>
              </a:ext>
            </a:extLst>
          </p:cNvPr>
          <p:cNvSpPr/>
          <p:nvPr/>
        </p:nvSpPr>
        <p:spPr>
          <a:xfrm>
            <a:off x="498470" y="9375698"/>
            <a:ext cx="1440000" cy="288000"/>
          </a:xfrm>
          <a:prstGeom prst="rect">
            <a:avLst/>
          </a:prstGeom>
          <a:noFill/>
          <a:ln w="12700" cap="flat" cmpd="sng" algn="ctr">
            <a:noFill/>
            <a:prstDash val="solid"/>
            <a:miter lim="800000"/>
          </a:ln>
          <a:effectLst/>
        </p:spPr>
        <p:txBody>
          <a:bodyPr wrap="none" lIns="36000" tIns="36000" rIns="36000" bIns="3600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ja-JP" sz="1200" b="1" i="0" u="none" strike="noStrike" kern="0" cap="none" spc="0" normalizeH="0" baseline="0" noProof="0" dirty="0">
                <a:ln>
                  <a:noFill/>
                </a:ln>
                <a:solidFill>
                  <a:srgbClr val="1B224C"/>
                </a:solidFill>
                <a:effectLst/>
                <a:uLnTx/>
                <a:uFillTx/>
                <a:latin typeface="+mn-ea"/>
                <a:cs typeface="+mn-cs"/>
              </a:rPr>
              <a:t>S A I R U</a:t>
            </a:r>
            <a:endParaRPr kumimoji="0" lang="ja-JP" altLang="en-US" sz="1200" b="1" i="0" u="none" strike="noStrike" kern="0" cap="none" spc="0" normalizeH="0" baseline="0" noProof="0" dirty="0">
              <a:ln>
                <a:noFill/>
              </a:ln>
              <a:solidFill>
                <a:srgbClr val="1B224C"/>
              </a:solidFill>
              <a:effectLst/>
              <a:uLnTx/>
              <a:uFillTx/>
              <a:latin typeface="+mn-ea"/>
              <a:cs typeface="+mn-cs"/>
            </a:endParaRPr>
          </a:p>
        </p:txBody>
      </p:sp>
      <p:sp>
        <p:nvSpPr>
          <p:cNvPr id="66" name="テキスト ボックス 65">
            <a:extLst>
              <a:ext uri="{FF2B5EF4-FFF2-40B4-BE49-F238E27FC236}">
                <a16:creationId xmlns:a16="http://schemas.microsoft.com/office/drawing/2014/main" id="{9BFBDA01-6AFF-41C6-A183-FD2900D301A3}"/>
              </a:ext>
            </a:extLst>
          </p:cNvPr>
          <p:cNvSpPr txBox="1"/>
          <p:nvPr/>
        </p:nvSpPr>
        <p:spPr>
          <a:xfrm>
            <a:off x="1938470" y="9369425"/>
            <a:ext cx="3419763" cy="288000"/>
          </a:xfrm>
          <a:prstGeom prst="rect">
            <a:avLst/>
          </a:prstGeom>
          <a:noFill/>
        </p:spPr>
        <p:txBody>
          <a:bodyPr wrap="square" lIns="36000" tIns="36000" rIns="36000" bIns="36000" rtlCol="0" anchor="ctr">
            <a:normAutofit/>
          </a:bodyPr>
          <a:lstStyle/>
          <a:p>
            <a:pPr algn="ctr" defTabSz="457200"/>
            <a:r>
              <a:rPr lang="ja-JP" altLang="en-US" sz="1200" u="sng" dirty="0">
                <a:solidFill>
                  <a:srgbClr val="0070C0"/>
                </a:solidFill>
                <a:latin typeface="+mn-ea"/>
              </a:rPr>
              <a:t>〇〇〇サービスの詳細を確認する</a:t>
            </a:r>
          </a:p>
        </p:txBody>
      </p:sp>
      <p:sp>
        <p:nvSpPr>
          <p:cNvPr id="70" name="正方形/長方形 69">
            <a:extLst>
              <a:ext uri="{FF2B5EF4-FFF2-40B4-BE49-F238E27FC236}">
                <a16:creationId xmlns:a16="http://schemas.microsoft.com/office/drawing/2014/main" id="{4FF61E32-5821-4BDA-A652-759356A931F2}"/>
              </a:ext>
            </a:extLst>
          </p:cNvPr>
          <p:cNvSpPr/>
          <p:nvPr/>
        </p:nvSpPr>
        <p:spPr>
          <a:xfrm>
            <a:off x="496888" y="5738062"/>
            <a:ext cx="5939263" cy="283265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000" tIns="39000" rIns="39000" bIns="39000" rtlCol="0" anchor="ctr"/>
          <a:lstStyle/>
          <a:p>
            <a:pPr algn="ctr"/>
            <a:r>
              <a:rPr kumimoji="1" lang="en-US" altLang="ja-JP" sz="1600" b="1" dirty="0">
                <a:solidFill>
                  <a:schemeClr val="bg1"/>
                </a:solidFill>
              </a:rPr>
              <a:t>IMG</a:t>
            </a:r>
          </a:p>
        </p:txBody>
      </p:sp>
      <p:sp>
        <p:nvSpPr>
          <p:cNvPr id="22" name="角丸四角形 21">
            <a:extLst>
              <a:ext uri="{FF2B5EF4-FFF2-40B4-BE49-F238E27FC236}">
                <a16:creationId xmlns:a16="http://schemas.microsoft.com/office/drawing/2014/main" id="{D86DF101-49E6-EA4C-8C78-EC84C1E39A20}"/>
              </a:ext>
            </a:extLst>
          </p:cNvPr>
          <p:cNvSpPr/>
          <p:nvPr/>
        </p:nvSpPr>
        <p:spPr>
          <a:xfrm>
            <a:off x="496888" y="2614829"/>
            <a:ext cx="5939263" cy="720000"/>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tx1"/>
                </a:solidFill>
                <a:latin typeface="+mn-ea"/>
              </a:rPr>
              <a:t>〇〇〇で</a:t>
            </a:r>
            <a:r>
              <a:rPr kumimoji="1" lang="ja-JP" altLang="en-US" sz="1600" b="1">
                <a:solidFill>
                  <a:schemeClr val="accent6"/>
                </a:solidFill>
                <a:latin typeface="+mn-ea"/>
              </a:rPr>
              <a:t>解決できる課題</a:t>
            </a:r>
            <a:r>
              <a:rPr kumimoji="1" lang="ja-JP" altLang="en-US" sz="1600" b="1">
                <a:solidFill>
                  <a:schemeClr val="tx1"/>
                </a:solidFill>
                <a:latin typeface="+mn-ea"/>
              </a:rPr>
              <a:t>がわかる</a:t>
            </a:r>
            <a:endParaRPr kumimoji="1" lang="en-US" altLang="ja-JP" sz="1600" b="1" dirty="0">
              <a:solidFill>
                <a:schemeClr val="tx1"/>
              </a:solidFill>
              <a:latin typeface="+mn-ea"/>
            </a:endParaRPr>
          </a:p>
        </p:txBody>
      </p:sp>
      <p:sp>
        <p:nvSpPr>
          <p:cNvPr id="23" name="角丸四角形 22">
            <a:extLst>
              <a:ext uri="{FF2B5EF4-FFF2-40B4-BE49-F238E27FC236}">
                <a16:creationId xmlns:a16="http://schemas.microsoft.com/office/drawing/2014/main" id="{AAC4E5DC-F69C-8746-8F60-4FAD16627A6F}"/>
              </a:ext>
            </a:extLst>
          </p:cNvPr>
          <p:cNvSpPr/>
          <p:nvPr/>
        </p:nvSpPr>
        <p:spPr>
          <a:xfrm>
            <a:off x="496888" y="3596120"/>
            <a:ext cx="5939263" cy="720000"/>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tx1"/>
                </a:solidFill>
                <a:latin typeface="+mn-ea"/>
              </a:rPr>
              <a:t>〇〇〇導入における</a:t>
            </a:r>
            <a:r>
              <a:rPr kumimoji="1" lang="ja-JP" altLang="en-US" sz="1600" b="1">
                <a:solidFill>
                  <a:schemeClr val="accent6"/>
                </a:solidFill>
                <a:latin typeface="+mn-ea"/>
              </a:rPr>
              <a:t>成功のポイント</a:t>
            </a:r>
            <a:r>
              <a:rPr kumimoji="1" lang="ja-JP" altLang="en-US" sz="1600" b="1">
                <a:solidFill>
                  <a:schemeClr val="tx1"/>
                </a:solidFill>
                <a:latin typeface="+mn-ea"/>
              </a:rPr>
              <a:t>がわかる</a:t>
            </a:r>
            <a:endParaRPr kumimoji="1" lang="en-US" altLang="ja-JP" sz="1600" b="1" dirty="0">
              <a:solidFill>
                <a:schemeClr val="tx1"/>
              </a:solidFill>
              <a:latin typeface="+mn-ea"/>
            </a:endParaRPr>
          </a:p>
        </p:txBody>
      </p:sp>
      <p:sp>
        <p:nvSpPr>
          <p:cNvPr id="24" name="角丸四角形 23">
            <a:extLst>
              <a:ext uri="{FF2B5EF4-FFF2-40B4-BE49-F238E27FC236}">
                <a16:creationId xmlns:a16="http://schemas.microsoft.com/office/drawing/2014/main" id="{922A5AD8-EA81-0448-A5AB-9DD7834025D9}"/>
              </a:ext>
            </a:extLst>
          </p:cNvPr>
          <p:cNvSpPr/>
          <p:nvPr/>
        </p:nvSpPr>
        <p:spPr>
          <a:xfrm>
            <a:off x="496888" y="4577411"/>
            <a:ext cx="5939263" cy="720000"/>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tx1"/>
                </a:solidFill>
                <a:latin typeface="+mn-ea"/>
              </a:rPr>
              <a:t>〇〇〇を</a:t>
            </a:r>
            <a:r>
              <a:rPr kumimoji="1" lang="ja-JP" altLang="en-US" sz="1600" b="1">
                <a:solidFill>
                  <a:schemeClr val="accent6"/>
                </a:solidFill>
                <a:latin typeface="+mn-ea"/>
              </a:rPr>
              <a:t>導入するまでのステップ</a:t>
            </a:r>
            <a:r>
              <a:rPr kumimoji="1" lang="ja-JP" altLang="en-US" sz="1600" b="1">
                <a:solidFill>
                  <a:schemeClr val="tx1"/>
                </a:solidFill>
                <a:latin typeface="+mn-ea"/>
              </a:rPr>
              <a:t>がわかる</a:t>
            </a:r>
            <a:endParaRPr kumimoji="1" lang="en-US" altLang="ja-JP" sz="1600" b="1" dirty="0">
              <a:solidFill>
                <a:schemeClr val="tx1"/>
              </a:solidFill>
              <a:latin typeface="+mn-ea"/>
            </a:endParaRPr>
          </a:p>
        </p:txBody>
      </p:sp>
      <p:sp>
        <p:nvSpPr>
          <p:cNvPr id="25" name="円/楕円 24">
            <a:extLst>
              <a:ext uri="{FF2B5EF4-FFF2-40B4-BE49-F238E27FC236}">
                <a16:creationId xmlns:a16="http://schemas.microsoft.com/office/drawing/2014/main" id="{71DF5BB0-BD57-B042-81E5-065492E259D2}"/>
              </a:ext>
            </a:extLst>
          </p:cNvPr>
          <p:cNvSpPr/>
          <p:nvPr/>
        </p:nvSpPr>
        <p:spPr>
          <a:xfrm>
            <a:off x="496888" y="2614829"/>
            <a:ext cx="720000" cy="72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a:t>1</a:t>
            </a:r>
            <a:endParaRPr kumimoji="1" lang="ja-JP" altLang="en-US" sz="2000" b="1"/>
          </a:p>
        </p:txBody>
      </p:sp>
      <p:sp>
        <p:nvSpPr>
          <p:cNvPr id="26" name="円/楕円 25">
            <a:extLst>
              <a:ext uri="{FF2B5EF4-FFF2-40B4-BE49-F238E27FC236}">
                <a16:creationId xmlns:a16="http://schemas.microsoft.com/office/drawing/2014/main" id="{8A36331A-BB90-A94D-84A4-F2A959ADA7E0}"/>
              </a:ext>
            </a:extLst>
          </p:cNvPr>
          <p:cNvSpPr/>
          <p:nvPr/>
        </p:nvSpPr>
        <p:spPr>
          <a:xfrm>
            <a:off x="496888" y="3590714"/>
            <a:ext cx="720000" cy="72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a:t>2</a:t>
            </a:r>
            <a:endParaRPr kumimoji="1" lang="ja-JP" altLang="en-US" sz="2000" b="1"/>
          </a:p>
        </p:txBody>
      </p:sp>
      <p:sp>
        <p:nvSpPr>
          <p:cNvPr id="27" name="円/楕円 26">
            <a:extLst>
              <a:ext uri="{FF2B5EF4-FFF2-40B4-BE49-F238E27FC236}">
                <a16:creationId xmlns:a16="http://schemas.microsoft.com/office/drawing/2014/main" id="{96CE4A2E-BA5A-5948-9B48-24E8C002E415}"/>
              </a:ext>
            </a:extLst>
          </p:cNvPr>
          <p:cNvSpPr/>
          <p:nvPr/>
        </p:nvSpPr>
        <p:spPr>
          <a:xfrm>
            <a:off x="496888" y="4577411"/>
            <a:ext cx="720000" cy="72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a:t>3</a:t>
            </a:r>
            <a:endParaRPr kumimoji="1" lang="ja-JP" altLang="en-US" sz="2000" b="1"/>
          </a:p>
        </p:txBody>
      </p:sp>
    </p:spTree>
    <p:extLst>
      <p:ext uri="{BB962C8B-B14F-4D97-AF65-F5344CB8AC3E}">
        <p14:creationId xmlns:p14="http://schemas.microsoft.com/office/powerpoint/2010/main" val="30807353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縦書きテキスト プレースホルダー 1">
            <a:extLst>
              <a:ext uri="{FF2B5EF4-FFF2-40B4-BE49-F238E27FC236}">
                <a16:creationId xmlns:a16="http://schemas.microsoft.com/office/drawing/2014/main" id="{9F019A4F-1578-C347-A350-3EDEBEBC0B22}"/>
              </a:ext>
            </a:extLst>
          </p:cNvPr>
          <p:cNvSpPr>
            <a:spLocks noGrp="1"/>
          </p:cNvSpPr>
          <p:nvPr>
            <p:ph type="body" orient="vert" sz="quarter" idx="11"/>
          </p:nvPr>
        </p:nvSpPr>
        <p:spPr>
          <a:xfrm>
            <a:off x="496888" y="473289"/>
            <a:ext cx="5938837" cy="360000"/>
          </a:xfrm>
        </p:spPr>
        <p:txBody>
          <a:bodyPr/>
          <a:lstStyle/>
          <a:p>
            <a:r>
              <a:rPr lang="ja-JP" altLang="en-US"/>
              <a:t>セクションタイトル〇〇〇〇</a:t>
            </a:r>
          </a:p>
        </p:txBody>
      </p:sp>
      <p:sp>
        <p:nvSpPr>
          <p:cNvPr id="3" name="スライド番号プレースホルダー 2">
            <a:extLst>
              <a:ext uri="{FF2B5EF4-FFF2-40B4-BE49-F238E27FC236}">
                <a16:creationId xmlns:a16="http://schemas.microsoft.com/office/drawing/2014/main" id="{9BAB5719-B96C-BC46-9919-08CC6AE09FC5}"/>
              </a:ext>
            </a:extLst>
          </p:cNvPr>
          <p:cNvSpPr>
            <a:spLocks noGrp="1"/>
          </p:cNvSpPr>
          <p:nvPr>
            <p:ph type="sldNum" sz="quarter" idx="12"/>
          </p:nvPr>
        </p:nvSpPr>
        <p:spPr>
          <a:xfrm>
            <a:off x="5356462" y="9369638"/>
            <a:ext cx="1080000" cy="288000"/>
          </a:xfrm>
        </p:spPr>
        <p:txBody>
          <a:bodyPr/>
          <a:lstStyle/>
          <a:p>
            <a:fld id="{A3F55F42-B60C-440D-905E-DAEDED2DDD08}" type="slidenum">
              <a:rPr lang="ja-JP" altLang="en-US" smtClean="0"/>
              <a:pPr/>
              <a:t>20</a:t>
            </a:fld>
            <a:endParaRPr lang="ja-JP" altLang="en-US"/>
          </a:p>
        </p:txBody>
      </p:sp>
      <p:sp>
        <p:nvSpPr>
          <p:cNvPr id="4" name="タイトル 3">
            <a:extLst>
              <a:ext uri="{FF2B5EF4-FFF2-40B4-BE49-F238E27FC236}">
                <a16:creationId xmlns:a16="http://schemas.microsoft.com/office/drawing/2014/main" id="{092EDFD7-3D1A-FB47-8BED-82A4A57A9F35}"/>
              </a:ext>
            </a:extLst>
          </p:cNvPr>
          <p:cNvSpPr>
            <a:spLocks noGrp="1"/>
          </p:cNvSpPr>
          <p:nvPr>
            <p:ph type="title"/>
          </p:nvPr>
        </p:nvSpPr>
        <p:spPr>
          <a:xfrm>
            <a:off x="496462" y="1031425"/>
            <a:ext cx="5940000" cy="720000"/>
          </a:xfrm>
        </p:spPr>
        <p:txBody>
          <a:bodyPr/>
          <a:lstStyle/>
          <a:p>
            <a:r>
              <a:rPr lang="ja-JP" altLang="en-US"/>
              <a:t>ページタイトル〇〇〇〇</a:t>
            </a:r>
          </a:p>
        </p:txBody>
      </p:sp>
      <p:sp>
        <p:nvSpPr>
          <p:cNvPr id="8" name="テキスト ボックス 7">
            <a:extLst>
              <a:ext uri="{FF2B5EF4-FFF2-40B4-BE49-F238E27FC236}">
                <a16:creationId xmlns:a16="http://schemas.microsoft.com/office/drawing/2014/main" id="{B4D8A167-3ED2-4D4A-9C11-A37A811D4B4D}"/>
              </a:ext>
            </a:extLst>
          </p:cNvPr>
          <p:cNvSpPr txBox="1"/>
          <p:nvPr/>
        </p:nvSpPr>
        <p:spPr>
          <a:xfrm>
            <a:off x="496887" y="2896869"/>
            <a:ext cx="3600000" cy="1260000"/>
          </a:xfrm>
          <a:prstGeom prst="rect">
            <a:avLst/>
          </a:prstGeom>
          <a:noFill/>
        </p:spPr>
        <p:txBody>
          <a:bodyPr wrap="square" lIns="36000" tIns="36000" rIns="36000" bIns="36000" rtlCol="0" anchor="t">
            <a:noAutofit/>
          </a:bodyPr>
          <a:lstStyle/>
          <a:p>
            <a:pPr defTabSz="1003000">
              <a:lnSpc>
                <a:spcPct val="150000"/>
              </a:lnSpc>
              <a:spcAft>
                <a:spcPts val="433"/>
              </a:spcAft>
            </a:pPr>
            <a:r>
              <a:rPr lang="ja-JP" altLang="en-US" sz="1200">
                <a:solidFill>
                  <a:srgbClr val="0F1C50"/>
                </a:solidFill>
                <a:latin typeface="+mn-ea"/>
              </a:rPr>
              <a:t>テキストテキストテキストテキストテキストテキストテキストテキストテキストテキストテキストテキストテキストテキストテキストテキストテキストテキストテキストテキスト</a:t>
            </a:r>
            <a:endParaRPr lang="en-US" altLang="ja-JP" sz="1200" dirty="0">
              <a:solidFill>
                <a:srgbClr val="0F1C50"/>
              </a:solidFill>
              <a:latin typeface="+mn-ea"/>
            </a:endParaRPr>
          </a:p>
        </p:txBody>
      </p:sp>
      <p:sp>
        <p:nvSpPr>
          <p:cNvPr id="9" name="テキスト ボックス 8">
            <a:extLst>
              <a:ext uri="{FF2B5EF4-FFF2-40B4-BE49-F238E27FC236}">
                <a16:creationId xmlns:a16="http://schemas.microsoft.com/office/drawing/2014/main" id="{4085A7ED-6432-8D44-AD2D-6E5DF4B0AD0D}"/>
              </a:ext>
            </a:extLst>
          </p:cNvPr>
          <p:cNvSpPr txBox="1"/>
          <p:nvPr/>
        </p:nvSpPr>
        <p:spPr>
          <a:xfrm>
            <a:off x="496889" y="2443934"/>
            <a:ext cx="5938836" cy="360000"/>
          </a:xfrm>
          <a:prstGeom prst="rect">
            <a:avLst/>
          </a:prstGeom>
          <a:noFill/>
        </p:spPr>
        <p:txBody>
          <a:bodyPr wrap="square" lIns="36000" tIns="36000" rIns="36000" bIns="36000" rtlCol="0" anchor="ctr">
            <a:noAutofit/>
          </a:bodyPr>
          <a:lstStyle/>
          <a:p>
            <a:pPr defTabSz="457200"/>
            <a:r>
              <a:rPr lang="ja-JP" altLang="en-US" sz="1600" b="1">
                <a:solidFill>
                  <a:srgbClr val="00ACBA"/>
                </a:solidFill>
                <a:latin typeface="+mn-ea"/>
              </a:rPr>
              <a:t>小見出し○○○○○○○○</a:t>
            </a:r>
          </a:p>
        </p:txBody>
      </p:sp>
      <p:sp>
        <p:nvSpPr>
          <p:cNvPr id="11" name="正方形/長方形 10">
            <a:extLst>
              <a:ext uri="{FF2B5EF4-FFF2-40B4-BE49-F238E27FC236}">
                <a16:creationId xmlns:a16="http://schemas.microsoft.com/office/drawing/2014/main" id="{1EDAA06F-DA23-A54E-A39C-FCA2A652EA25}"/>
              </a:ext>
            </a:extLst>
          </p:cNvPr>
          <p:cNvSpPr/>
          <p:nvPr/>
        </p:nvSpPr>
        <p:spPr>
          <a:xfrm>
            <a:off x="4276225" y="2896868"/>
            <a:ext cx="2160000" cy="1260000"/>
          </a:xfrm>
          <a:prstGeom prst="rect">
            <a:avLst/>
          </a:prstGeom>
          <a:solidFill>
            <a:srgbClr val="FFFFFF">
              <a:lumMod val="85000"/>
            </a:srgbClr>
          </a:solidFill>
          <a:ln w="12700" cap="flat" cmpd="sng" algn="ctr">
            <a:noFill/>
            <a:prstDash val="solid"/>
            <a:miter lim="800000"/>
          </a:ln>
          <a:effectLst/>
        </p:spPr>
        <p:txBody>
          <a:bodyPr lIns="39000" tIns="39000" rIns="39000" bIns="3900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ja-JP" sz="1733" b="1" i="0" u="none" strike="noStrike" kern="0" cap="none" spc="0" normalizeH="0" baseline="0" noProof="0" dirty="0">
                <a:ln>
                  <a:noFill/>
                </a:ln>
                <a:solidFill>
                  <a:srgbClr val="FFFFFF"/>
                </a:solidFill>
                <a:effectLst/>
                <a:uLnTx/>
                <a:uFillTx/>
                <a:latin typeface="游ゴシック" panose="020F0502020204030204"/>
                <a:ea typeface="游ゴシック" panose="020B0400000000000000" pitchFamily="50" charset="-128"/>
                <a:cs typeface="+mn-cs"/>
              </a:rPr>
              <a:t>IMG</a:t>
            </a:r>
          </a:p>
        </p:txBody>
      </p:sp>
      <p:sp>
        <p:nvSpPr>
          <p:cNvPr id="28" name="テキスト ボックス 27">
            <a:extLst>
              <a:ext uri="{FF2B5EF4-FFF2-40B4-BE49-F238E27FC236}">
                <a16:creationId xmlns:a16="http://schemas.microsoft.com/office/drawing/2014/main" id="{4D588058-7548-C940-BC45-DEAA160F1834}"/>
              </a:ext>
            </a:extLst>
          </p:cNvPr>
          <p:cNvSpPr txBox="1"/>
          <p:nvPr/>
        </p:nvSpPr>
        <p:spPr>
          <a:xfrm>
            <a:off x="2835225" y="5045935"/>
            <a:ext cx="3600000" cy="1260000"/>
          </a:xfrm>
          <a:prstGeom prst="rect">
            <a:avLst/>
          </a:prstGeom>
          <a:noFill/>
        </p:spPr>
        <p:txBody>
          <a:bodyPr wrap="square" lIns="36000" tIns="36000" rIns="36000" bIns="36000" rtlCol="0" anchor="t">
            <a:noAutofit/>
          </a:bodyPr>
          <a:lstStyle/>
          <a:p>
            <a:pPr defTabSz="1003000">
              <a:lnSpc>
                <a:spcPct val="150000"/>
              </a:lnSpc>
              <a:spcAft>
                <a:spcPts val="433"/>
              </a:spcAft>
            </a:pPr>
            <a:r>
              <a:rPr lang="ja-JP" altLang="en-US" sz="1200">
                <a:solidFill>
                  <a:srgbClr val="0F1C50"/>
                </a:solidFill>
                <a:latin typeface="+mn-ea"/>
              </a:rPr>
              <a:t>テキストテキストテキストテキストテキストテキストテキストテキストテキストテキストテキストテキストテキストテキストテキストテキストテキストテキストテキストテキスト</a:t>
            </a:r>
            <a:endParaRPr lang="en-US" altLang="ja-JP" sz="1200" dirty="0">
              <a:solidFill>
                <a:srgbClr val="0F1C50"/>
              </a:solidFill>
              <a:latin typeface="+mn-ea"/>
            </a:endParaRPr>
          </a:p>
        </p:txBody>
      </p:sp>
      <p:sp>
        <p:nvSpPr>
          <p:cNvPr id="29" name="テキスト ボックス 28">
            <a:extLst>
              <a:ext uri="{FF2B5EF4-FFF2-40B4-BE49-F238E27FC236}">
                <a16:creationId xmlns:a16="http://schemas.microsoft.com/office/drawing/2014/main" id="{516BCE41-50EB-9F4B-8042-1DD4D25D3584}"/>
              </a:ext>
            </a:extLst>
          </p:cNvPr>
          <p:cNvSpPr txBox="1"/>
          <p:nvPr/>
        </p:nvSpPr>
        <p:spPr>
          <a:xfrm>
            <a:off x="496389" y="4593000"/>
            <a:ext cx="5938836" cy="360000"/>
          </a:xfrm>
          <a:prstGeom prst="rect">
            <a:avLst/>
          </a:prstGeom>
          <a:noFill/>
        </p:spPr>
        <p:txBody>
          <a:bodyPr wrap="square" lIns="36000" tIns="36000" rIns="36000" bIns="36000" rtlCol="0" anchor="ctr">
            <a:noAutofit/>
          </a:bodyPr>
          <a:lstStyle/>
          <a:p>
            <a:pPr defTabSz="457200"/>
            <a:r>
              <a:rPr lang="ja-JP" altLang="en-US" sz="1600" b="1">
                <a:solidFill>
                  <a:srgbClr val="00ACBA"/>
                </a:solidFill>
                <a:latin typeface="+mn-ea"/>
              </a:rPr>
              <a:t>小見出し○○○○○○○○</a:t>
            </a:r>
          </a:p>
        </p:txBody>
      </p:sp>
      <p:sp>
        <p:nvSpPr>
          <p:cNvPr id="30" name="正方形/長方形 29">
            <a:extLst>
              <a:ext uri="{FF2B5EF4-FFF2-40B4-BE49-F238E27FC236}">
                <a16:creationId xmlns:a16="http://schemas.microsoft.com/office/drawing/2014/main" id="{7FD3E6FF-110B-BD4A-92BC-603CEA65ACCE}"/>
              </a:ext>
            </a:extLst>
          </p:cNvPr>
          <p:cNvSpPr/>
          <p:nvPr/>
        </p:nvSpPr>
        <p:spPr>
          <a:xfrm>
            <a:off x="496387" y="5045934"/>
            <a:ext cx="2160000" cy="1260000"/>
          </a:xfrm>
          <a:prstGeom prst="rect">
            <a:avLst/>
          </a:prstGeom>
          <a:solidFill>
            <a:srgbClr val="FFFFFF">
              <a:lumMod val="85000"/>
            </a:srgbClr>
          </a:solidFill>
          <a:ln w="12700" cap="flat" cmpd="sng" algn="ctr">
            <a:noFill/>
            <a:prstDash val="solid"/>
            <a:miter lim="800000"/>
          </a:ln>
          <a:effectLst/>
        </p:spPr>
        <p:txBody>
          <a:bodyPr lIns="39000" tIns="39000" rIns="39000" bIns="3900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ja-JP" sz="1733" b="1" i="0" u="none" strike="noStrike" kern="0" cap="none" spc="0" normalizeH="0" baseline="0" noProof="0" dirty="0">
                <a:ln>
                  <a:noFill/>
                </a:ln>
                <a:solidFill>
                  <a:srgbClr val="FFFFFF"/>
                </a:solidFill>
                <a:effectLst/>
                <a:uLnTx/>
                <a:uFillTx/>
                <a:latin typeface="游ゴシック" panose="020F0502020204030204"/>
                <a:ea typeface="游ゴシック" panose="020B0400000000000000" pitchFamily="50" charset="-128"/>
                <a:cs typeface="+mn-cs"/>
              </a:rPr>
              <a:t>IMG</a:t>
            </a:r>
          </a:p>
        </p:txBody>
      </p:sp>
      <p:sp>
        <p:nvSpPr>
          <p:cNvPr id="31" name="テキスト ボックス 30">
            <a:extLst>
              <a:ext uri="{FF2B5EF4-FFF2-40B4-BE49-F238E27FC236}">
                <a16:creationId xmlns:a16="http://schemas.microsoft.com/office/drawing/2014/main" id="{BE34A7F1-2764-8346-919D-337BD19DF583}"/>
              </a:ext>
            </a:extLst>
          </p:cNvPr>
          <p:cNvSpPr txBox="1"/>
          <p:nvPr/>
        </p:nvSpPr>
        <p:spPr>
          <a:xfrm>
            <a:off x="496387" y="7197595"/>
            <a:ext cx="3600000" cy="1260000"/>
          </a:xfrm>
          <a:prstGeom prst="rect">
            <a:avLst/>
          </a:prstGeom>
          <a:noFill/>
        </p:spPr>
        <p:txBody>
          <a:bodyPr wrap="square" lIns="36000" tIns="36000" rIns="36000" bIns="36000" rtlCol="0" anchor="t">
            <a:noAutofit/>
          </a:bodyPr>
          <a:lstStyle/>
          <a:p>
            <a:pPr defTabSz="1003000">
              <a:lnSpc>
                <a:spcPct val="150000"/>
              </a:lnSpc>
              <a:spcAft>
                <a:spcPts val="433"/>
              </a:spcAft>
            </a:pPr>
            <a:r>
              <a:rPr lang="ja-JP" altLang="en-US" sz="1200">
                <a:solidFill>
                  <a:srgbClr val="0F1C50"/>
                </a:solidFill>
                <a:latin typeface="+mn-ea"/>
              </a:rPr>
              <a:t>テキストテキストテキストテキストテキストテキストテキストテキストテキストテキストテキストテキストテキストテキストテキストテキストテキストテキストテキストテキスト</a:t>
            </a:r>
            <a:endParaRPr lang="en-US" altLang="ja-JP" sz="1200" dirty="0">
              <a:solidFill>
                <a:srgbClr val="0F1C50"/>
              </a:solidFill>
              <a:latin typeface="+mn-ea"/>
            </a:endParaRPr>
          </a:p>
        </p:txBody>
      </p:sp>
      <p:sp>
        <p:nvSpPr>
          <p:cNvPr id="32" name="テキスト ボックス 31">
            <a:extLst>
              <a:ext uri="{FF2B5EF4-FFF2-40B4-BE49-F238E27FC236}">
                <a16:creationId xmlns:a16="http://schemas.microsoft.com/office/drawing/2014/main" id="{E6A04C8C-AA3A-8443-95B2-8DFDA7AED879}"/>
              </a:ext>
            </a:extLst>
          </p:cNvPr>
          <p:cNvSpPr txBox="1"/>
          <p:nvPr/>
        </p:nvSpPr>
        <p:spPr>
          <a:xfrm>
            <a:off x="496389" y="6744660"/>
            <a:ext cx="5938836" cy="360000"/>
          </a:xfrm>
          <a:prstGeom prst="rect">
            <a:avLst/>
          </a:prstGeom>
          <a:noFill/>
        </p:spPr>
        <p:txBody>
          <a:bodyPr wrap="square" lIns="36000" tIns="36000" rIns="36000" bIns="36000" rtlCol="0" anchor="ctr">
            <a:noAutofit/>
          </a:bodyPr>
          <a:lstStyle/>
          <a:p>
            <a:pPr defTabSz="457200"/>
            <a:r>
              <a:rPr lang="ja-JP" altLang="en-US" sz="1600" b="1">
                <a:solidFill>
                  <a:srgbClr val="00ACBA"/>
                </a:solidFill>
                <a:latin typeface="+mn-ea"/>
              </a:rPr>
              <a:t>小見出し○○○○○○○○</a:t>
            </a:r>
          </a:p>
        </p:txBody>
      </p:sp>
      <p:sp>
        <p:nvSpPr>
          <p:cNvPr id="33" name="正方形/長方形 32">
            <a:extLst>
              <a:ext uri="{FF2B5EF4-FFF2-40B4-BE49-F238E27FC236}">
                <a16:creationId xmlns:a16="http://schemas.microsoft.com/office/drawing/2014/main" id="{8E75B53F-E9D3-6849-A032-8CD41F41F641}"/>
              </a:ext>
            </a:extLst>
          </p:cNvPr>
          <p:cNvSpPr/>
          <p:nvPr/>
        </p:nvSpPr>
        <p:spPr>
          <a:xfrm>
            <a:off x="4275725" y="7197594"/>
            <a:ext cx="2160000" cy="1260000"/>
          </a:xfrm>
          <a:prstGeom prst="rect">
            <a:avLst/>
          </a:prstGeom>
          <a:solidFill>
            <a:srgbClr val="FFFFFF">
              <a:lumMod val="85000"/>
            </a:srgbClr>
          </a:solidFill>
          <a:ln w="12700" cap="flat" cmpd="sng" algn="ctr">
            <a:noFill/>
            <a:prstDash val="solid"/>
            <a:miter lim="800000"/>
          </a:ln>
          <a:effectLst/>
        </p:spPr>
        <p:txBody>
          <a:bodyPr lIns="39000" tIns="39000" rIns="39000" bIns="3900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ja-JP" sz="1733" b="1" i="0" u="none" strike="noStrike" kern="0" cap="none" spc="0" normalizeH="0" baseline="0" noProof="0" dirty="0">
                <a:ln>
                  <a:noFill/>
                </a:ln>
                <a:solidFill>
                  <a:srgbClr val="FFFFFF"/>
                </a:solidFill>
                <a:effectLst/>
                <a:uLnTx/>
                <a:uFillTx/>
                <a:latin typeface="游ゴシック" panose="020F0502020204030204"/>
                <a:ea typeface="游ゴシック" panose="020B0400000000000000" pitchFamily="50" charset="-128"/>
                <a:cs typeface="+mn-cs"/>
              </a:rPr>
              <a:t>IMG</a:t>
            </a:r>
          </a:p>
        </p:txBody>
      </p:sp>
      <p:sp>
        <p:nvSpPr>
          <p:cNvPr id="14" name="正方形/長方形 13">
            <a:extLst>
              <a:ext uri="{FF2B5EF4-FFF2-40B4-BE49-F238E27FC236}">
                <a16:creationId xmlns:a16="http://schemas.microsoft.com/office/drawing/2014/main" id="{9B013473-445F-0347-A636-2C350AB074EE}"/>
              </a:ext>
            </a:extLst>
          </p:cNvPr>
          <p:cNvSpPr/>
          <p:nvPr/>
        </p:nvSpPr>
        <p:spPr>
          <a:xfrm>
            <a:off x="498470" y="9375698"/>
            <a:ext cx="1440000" cy="288000"/>
          </a:xfrm>
          <a:prstGeom prst="rect">
            <a:avLst/>
          </a:prstGeom>
          <a:noFill/>
          <a:ln w="12700" cap="flat" cmpd="sng" algn="ctr">
            <a:noFill/>
            <a:prstDash val="solid"/>
            <a:miter lim="800000"/>
          </a:ln>
          <a:effectLst/>
        </p:spPr>
        <p:txBody>
          <a:bodyPr wrap="none" lIns="36000" tIns="36000" rIns="36000" bIns="3600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ja-JP" sz="1200" b="1" i="0" u="none" strike="noStrike" kern="0" cap="none" spc="0" normalizeH="0" baseline="0" noProof="0" dirty="0">
                <a:ln>
                  <a:noFill/>
                </a:ln>
                <a:solidFill>
                  <a:srgbClr val="1B224C"/>
                </a:solidFill>
                <a:effectLst/>
                <a:uLnTx/>
                <a:uFillTx/>
                <a:latin typeface="+mn-ea"/>
                <a:cs typeface="+mn-cs"/>
              </a:rPr>
              <a:t>S A I R U</a:t>
            </a:r>
            <a:endParaRPr kumimoji="0" lang="ja-JP" altLang="en-US" sz="1200" b="1" i="0" u="none" strike="noStrike" kern="0" cap="none" spc="0" normalizeH="0" baseline="0" noProof="0" dirty="0">
              <a:ln>
                <a:noFill/>
              </a:ln>
              <a:solidFill>
                <a:srgbClr val="1B224C"/>
              </a:solidFill>
              <a:effectLst/>
              <a:uLnTx/>
              <a:uFillTx/>
              <a:latin typeface="+mn-ea"/>
              <a:cs typeface="+mn-cs"/>
            </a:endParaRPr>
          </a:p>
        </p:txBody>
      </p:sp>
      <p:sp>
        <p:nvSpPr>
          <p:cNvPr id="15" name="テキスト ボックス 14">
            <a:extLst>
              <a:ext uri="{FF2B5EF4-FFF2-40B4-BE49-F238E27FC236}">
                <a16:creationId xmlns:a16="http://schemas.microsoft.com/office/drawing/2014/main" id="{C1928C38-E226-D94D-8FA1-B5F8AD6E42A3}"/>
              </a:ext>
            </a:extLst>
          </p:cNvPr>
          <p:cNvSpPr txBox="1"/>
          <p:nvPr/>
        </p:nvSpPr>
        <p:spPr>
          <a:xfrm>
            <a:off x="1938470" y="9369425"/>
            <a:ext cx="3419763" cy="288000"/>
          </a:xfrm>
          <a:prstGeom prst="rect">
            <a:avLst/>
          </a:prstGeom>
          <a:noFill/>
        </p:spPr>
        <p:txBody>
          <a:bodyPr wrap="square" lIns="36000" tIns="36000" rIns="36000" bIns="36000" rtlCol="0" anchor="ctr">
            <a:normAutofit/>
          </a:bodyPr>
          <a:lstStyle/>
          <a:p>
            <a:pPr algn="ctr" defTabSz="457200"/>
            <a:r>
              <a:rPr lang="ja-JP" altLang="en-US" sz="1200" u="sng" dirty="0">
                <a:solidFill>
                  <a:srgbClr val="0070C0"/>
                </a:solidFill>
                <a:latin typeface="+mn-ea"/>
              </a:rPr>
              <a:t>〇〇〇サービスの詳細を確認する</a:t>
            </a:r>
          </a:p>
        </p:txBody>
      </p:sp>
    </p:spTree>
    <p:extLst>
      <p:ext uri="{BB962C8B-B14F-4D97-AF65-F5344CB8AC3E}">
        <p14:creationId xmlns:p14="http://schemas.microsoft.com/office/powerpoint/2010/main" val="276748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C3D4FAA0-1CC5-8945-A2A3-58F6711271E1}"/>
              </a:ext>
            </a:extLst>
          </p:cNvPr>
          <p:cNvSpPr>
            <a:spLocks noGrp="1"/>
          </p:cNvSpPr>
          <p:nvPr>
            <p:ph type="sldNum" sz="quarter" idx="10"/>
          </p:nvPr>
        </p:nvSpPr>
        <p:spPr>
          <a:xfrm>
            <a:off x="5356462" y="9369638"/>
            <a:ext cx="1080000" cy="288000"/>
          </a:xfrm>
        </p:spPr>
        <p:txBody>
          <a:bodyPr/>
          <a:lstStyle/>
          <a:p>
            <a:fld id="{A3F55F42-B60C-440D-905E-DAEDED2DDD08}" type="slidenum">
              <a:rPr lang="ja-JP" altLang="en-US" smtClean="0"/>
              <a:pPr/>
              <a:t>3</a:t>
            </a:fld>
            <a:endParaRPr lang="ja-JP" altLang="en-US"/>
          </a:p>
        </p:txBody>
      </p:sp>
      <p:sp>
        <p:nvSpPr>
          <p:cNvPr id="4" name="縦書きテキスト プレースホルダー 3">
            <a:extLst>
              <a:ext uri="{FF2B5EF4-FFF2-40B4-BE49-F238E27FC236}">
                <a16:creationId xmlns:a16="http://schemas.microsoft.com/office/drawing/2014/main" id="{EC2BB560-8B92-6042-9E1F-8DE0AF94ADC0}"/>
              </a:ext>
            </a:extLst>
          </p:cNvPr>
          <p:cNvSpPr>
            <a:spLocks noGrp="1"/>
          </p:cNvSpPr>
          <p:nvPr>
            <p:ph type="body" orient="vert" sz="quarter" idx="11"/>
          </p:nvPr>
        </p:nvSpPr>
        <p:spPr>
          <a:xfrm>
            <a:off x="496888" y="473289"/>
            <a:ext cx="5938837" cy="360000"/>
          </a:xfrm>
        </p:spPr>
        <p:txBody>
          <a:bodyPr/>
          <a:lstStyle/>
          <a:p>
            <a:r>
              <a:rPr lang="ja-JP" altLang="en-US"/>
              <a:t>サービス紹介</a:t>
            </a:r>
          </a:p>
        </p:txBody>
      </p:sp>
      <p:sp>
        <p:nvSpPr>
          <p:cNvPr id="5" name="テキスト プレースホルダー 4">
            <a:extLst>
              <a:ext uri="{FF2B5EF4-FFF2-40B4-BE49-F238E27FC236}">
                <a16:creationId xmlns:a16="http://schemas.microsoft.com/office/drawing/2014/main" id="{8EC16DFA-A421-4748-B5C3-382001E77975}"/>
              </a:ext>
            </a:extLst>
          </p:cNvPr>
          <p:cNvSpPr>
            <a:spLocks noGrp="1"/>
          </p:cNvSpPr>
          <p:nvPr>
            <p:ph type="body" sz="quarter" idx="12"/>
          </p:nvPr>
        </p:nvSpPr>
        <p:spPr>
          <a:xfrm>
            <a:off x="496462" y="2157414"/>
            <a:ext cx="5939263" cy="1080000"/>
          </a:xfrm>
        </p:spPr>
        <p:txBody>
          <a:bodyPr/>
          <a:lstStyle/>
          <a:p>
            <a:r>
              <a:rPr lang="ja-JP" altLang="en-US"/>
              <a:t>○○○を最適化する○○○企業様向けのサービスです。サービスの詳細は</a:t>
            </a:r>
            <a:r>
              <a:rPr lang="ja-JP" altLang="en-US" u="sng">
                <a:solidFill>
                  <a:srgbClr val="0070C0"/>
                </a:solidFill>
              </a:rPr>
              <a:t>こちら</a:t>
            </a:r>
            <a:r>
              <a:rPr lang="ja-JP" altLang="en-US"/>
              <a:t>からご確認できます。</a:t>
            </a:r>
          </a:p>
        </p:txBody>
      </p:sp>
      <p:sp>
        <p:nvSpPr>
          <p:cNvPr id="2" name="タイトル 1">
            <a:extLst>
              <a:ext uri="{FF2B5EF4-FFF2-40B4-BE49-F238E27FC236}">
                <a16:creationId xmlns:a16="http://schemas.microsoft.com/office/drawing/2014/main" id="{0C3EDDF7-34E1-EA46-9DBE-A98B7C248A90}"/>
              </a:ext>
            </a:extLst>
          </p:cNvPr>
          <p:cNvSpPr>
            <a:spLocks noGrp="1"/>
          </p:cNvSpPr>
          <p:nvPr>
            <p:ph type="title"/>
          </p:nvPr>
        </p:nvSpPr>
        <p:spPr>
          <a:xfrm>
            <a:off x="496462" y="1031425"/>
            <a:ext cx="5940000" cy="720000"/>
          </a:xfrm>
        </p:spPr>
        <p:txBody>
          <a:bodyPr/>
          <a:lstStyle/>
          <a:p>
            <a:r>
              <a:rPr lang="ja-JP" altLang="en-US"/>
              <a:t>〇〇〇サービスとは？</a:t>
            </a:r>
          </a:p>
        </p:txBody>
      </p:sp>
      <p:sp>
        <p:nvSpPr>
          <p:cNvPr id="71" name="角丸四角形 70">
            <a:extLst>
              <a:ext uri="{FF2B5EF4-FFF2-40B4-BE49-F238E27FC236}">
                <a16:creationId xmlns:a16="http://schemas.microsoft.com/office/drawing/2014/main" id="{6902F8C2-66E4-0448-ACC5-7BBAD7B90F85}"/>
              </a:ext>
            </a:extLst>
          </p:cNvPr>
          <p:cNvSpPr/>
          <p:nvPr/>
        </p:nvSpPr>
        <p:spPr>
          <a:xfrm>
            <a:off x="496886" y="6201971"/>
            <a:ext cx="5938837" cy="2520000"/>
          </a:xfrm>
          <a:prstGeom prst="roundRect">
            <a:avLst>
              <a:gd name="adj" fmla="val 2224"/>
            </a:avLst>
          </a:prstGeom>
          <a:solidFill>
            <a:schemeClr val="bg1"/>
          </a:solidFill>
          <a:ln w="19050">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a:extLst>
              <a:ext uri="{FF2B5EF4-FFF2-40B4-BE49-F238E27FC236}">
                <a16:creationId xmlns:a16="http://schemas.microsoft.com/office/drawing/2014/main" id="{DCDBD681-7325-2C4C-BA0D-F7C120398196}"/>
              </a:ext>
            </a:extLst>
          </p:cNvPr>
          <p:cNvSpPr txBox="1"/>
          <p:nvPr/>
        </p:nvSpPr>
        <p:spPr>
          <a:xfrm>
            <a:off x="1299317" y="6673688"/>
            <a:ext cx="4860000" cy="360000"/>
          </a:xfrm>
          <a:prstGeom prst="rect">
            <a:avLst/>
          </a:prstGeom>
          <a:noFill/>
        </p:spPr>
        <p:txBody>
          <a:bodyPr wrap="square" lIns="36000" tIns="36000" rIns="36000" bIns="36000" rtlCol="0" anchor="ctr">
            <a:noAutofit/>
          </a:bodyPr>
          <a:lstStyle/>
          <a:p>
            <a:pPr>
              <a:spcAft>
                <a:spcPts val="400"/>
              </a:spcAft>
            </a:pPr>
            <a:r>
              <a:rPr kumimoji="1" lang="ja-JP" altLang="en-US" sz="1400" b="1"/>
              <a:t>○○○○○○の作成・運用・自動更新</a:t>
            </a:r>
            <a:endParaRPr kumimoji="1" lang="en-US" altLang="ja-JP" sz="1400" b="1" dirty="0"/>
          </a:p>
        </p:txBody>
      </p:sp>
      <p:sp>
        <p:nvSpPr>
          <p:cNvPr id="73" name="角丸四角形 72">
            <a:extLst>
              <a:ext uri="{FF2B5EF4-FFF2-40B4-BE49-F238E27FC236}">
                <a16:creationId xmlns:a16="http://schemas.microsoft.com/office/drawing/2014/main" id="{A0B4D3C1-6095-DD4D-8181-C76484FB6D9D}"/>
              </a:ext>
            </a:extLst>
          </p:cNvPr>
          <p:cNvSpPr/>
          <p:nvPr/>
        </p:nvSpPr>
        <p:spPr>
          <a:xfrm>
            <a:off x="1909933" y="6009721"/>
            <a:ext cx="3038133" cy="360000"/>
          </a:xfrm>
          <a:prstGeom prst="round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r>
              <a:rPr kumimoji="1" lang="ja-JP" altLang="en-US" sz="1400" b="1"/>
              <a:t>主なサービス内容（機能）</a:t>
            </a:r>
          </a:p>
        </p:txBody>
      </p:sp>
      <p:pic>
        <p:nvPicPr>
          <p:cNvPr id="74" name="グラフィックス 73" descr="バッジ: チェックマーク 1 単色塗りつぶし">
            <a:extLst>
              <a:ext uri="{FF2B5EF4-FFF2-40B4-BE49-F238E27FC236}">
                <a16:creationId xmlns:a16="http://schemas.microsoft.com/office/drawing/2014/main" id="{AAF25C40-159F-3D47-BFB5-5D48EEFB6C1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01506" y="6673688"/>
            <a:ext cx="360000" cy="360000"/>
          </a:xfrm>
          <a:prstGeom prst="rect">
            <a:avLst/>
          </a:prstGeom>
        </p:spPr>
      </p:pic>
      <p:sp>
        <p:nvSpPr>
          <p:cNvPr id="75" name="テキスト ボックス 74">
            <a:extLst>
              <a:ext uri="{FF2B5EF4-FFF2-40B4-BE49-F238E27FC236}">
                <a16:creationId xmlns:a16="http://schemas.microsoft.com/office/drawing/2014/main" id="{11A20C3C-CA06-1C45-BC5A-BFC7E4FE2809}"/>
              </a:ext>
            </a:extLst>
          </p:cNvPr>
          <p:cNvSpPr txBox="1"/>
          <p:nvPr/>
        </p:nvSpPr>
        <p:spPr>
          <a:xfrm>
            <a:off x="1299317" y="7151892"/>
            <a:ext cx="4860000" cy="360000"/>
          </a:xfrm>
          <a:prstGeom prst="rect">
            <a:avLst/>
          </a:prstGeom>
          <a:noFill/>
        </p:spPr>
        <p:txBody>
          <a:bodyPr wrap="square" lIns="36000" tIns="36000" rIns="36000" bIns="36000" rtlCol="0" anchor="ctr">
            <a:noAutofit/>
          </a:bodyPr>
          <a:lstStyle/>
          <a:p>
            <a:pPr>
              <a:spcAft>
                <a:spcPts val="400"/>
              </a:spcAft>
            </a:pPr>
            <a:r>
              <a:rPr kumimoji="1" lang="ja-JP" altLang="en-US" sz="1400" b="1"/>
              <a:t>○○○○○○の編集・共有・公開</a:t>
            </a:r>
            <a:endParaRPr kumimoji="1" lang="en-US" altLang="ja-JP" sz="1400" b="1" dirty="0"/>
          </a:p>
        </p:txBody>
      </p:sp>
      <p:pic>
        <p:nvPicPr>
          <p:cNvPr id="76" name="グラフィックス 75" descr="バッジ: チェックマーク 1 単色塗りつぶし">
            <a:extLst>
              <a:ext uri="{FF2B5EF4-FFF2-40B4-BE49-F238E27FC236}">
                <a16:creationId xmlns:a16="http://schemas.microsoft.com/office/drawing/2014/main" id="{F91BC738-B220-FB42-B82F-B7C84D4594C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01506" y="7151892"/>
            <a:ext cx="360000" cy="360000"/>
          </a:xfrm>
          <a:prstGeom prst="rect">
            <a:avLst/>
          </a:prstGeom>
        </p:spPr>
      </p:pic>
      <p:sp>
        <p:nvSpPr>
          <p:cNvPr id="77" name="テキスト ボックス 76">
            <a:extLst>
              <a:ext uri="{FF2B5EF4-FFF2-40B4-BE49-F238E27FC236}">
                <a16:creationId xmlns:a16="http://schemas.microsoft.com/office/drawing/2014/main" id="{6961598C-5F34-9142-A7E9-B3267ED56B59}"/>
              </a:ext>
            </a:extLst>
          </p:cNvPr>
          <p:cNvSpPr txBox="1"/>
          <p:nvPr/>
        </p:nvSpPr>
        <p:spPr>
          <a:xfrm>
            <a:off x="1299317" y="7630096"/>
            <a:ext cx="4860000" cy="360000"/>
          </a:xfrm>
          <a:prstGeom prst="rect">
            <a:avLst/>
          </a:prstGeom>
          <a:noFill/>
        </p:spPr>
        <p:txBody>
          <a:bodyPr wrap="square" lIns="36000" tIns="36000" rIns="36000" bIns="36000" rtlCol="0" anchor="ctr">
            <a:noAutofit/>
          </a:bodyPr>
          <a:lstStyle/>
          <a:p>
            <a:pPr>
              <a:spcAft>
                <a:spcPts val="400"/>
              </a:spcAft>
            </a:pPr>
            <a:r>
              <a:rPr kumimoji="1" lang="ja-JP" altLang="en-US" sz="1400" b="1"/>
              <a:t>○○○○○○の自動集計・レポート作成</a:t>
            </a:r>
            <a:endParaRPr kumimoji="1" lang="en-US" altLang="ja-JP" sz="1400" b="1" dirty="0"/>
          </a:p>
        </p:txBody>
      </p:sp>
      <p:pic>
        <p:nvPicPr>
          <p:cNvPr id="78" name="グラフィックス 77" descr="バッジ: チェックマーク 1 単色塗りつぶし">
            <a:extLst>
              <a:ext uri="{FF2B5EF4-FFF2-40B4-BE49-F238E27FC236}">
                <a16:creationId xmlns:a16="http://schemas.microsoft.com/office/drawing/2014/main" id="{8C85C063-7ED6-3D4A-8D9B-980DC7204EE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01506" y="7630096"/>
            <a:ext cx="360000" cy="360000"/>
          </a:xfrm>
          <a:prstGeom prst="rect">
            <a:avLst/>
          </a:prstGeom>
        </p:spPr>
      </p:pic>
      <p:sp>
        <p:nvSpPr>
          <p:cNvPr id="79" name="テキスト ボックス 78">
            <a:extLst>
              <a:ext uri="{FF2B5EF4-FFF2-40B4-BE49-F238E27FC236}">
                <a16:creationId xmlns:a16="http://schemas.microsoft.com/office/drawing/2014/main" id="{D0ECA7A4-8CB5-7E44-BC23-6E9B6ABCCC4F}"/>
              </a:ext>
            </a:extLst>
          </p:cNvPr>
          <p:cNvSpPr txBox="1"/>
          <p:nvPr/>
        </p:nvSpPr>
        <p:spPr>
          <a:xfrm>
            <a:off x="1299317" y="8108301"/>
            <a:ext cx="4860000" cy="360000"/>
          </a:xfrm>
          <a:prstGeom prst="rect">
            <a:avLst/>
          </a:prstGeom>
          <a:noFill/>
        </p:spPr>
        <p:txBody>
          <a:bodyPr wrap="square" lIns="36000" tIns="36000" rIns="36000" bIns="36000" rtlCol="0" anchor="ctr">
            <a:noAutofit/>
          </a:bodyPr>
          <a:lstStyle/>
          <a:p>
            <a:pPr>
              <a:spcAft>
                <a:spcPts val="400"/>
              </a:spcAft>
            </a:pPr>
            <a:r>
              <a:rPr kumimoji="1" lang="ja-JP" altLang="en-US" sz="1400" b="1"/>
              <a:t>○○○○○○専門家による導入サポート・改善提案</a:t>
            </a:r>
            <a:endParaRPr kumimoji="1" lang="en-US" altLang="ja-JP" sz="1400" b="1" dirty="0"/>
          </a:p>
        </p:txBody>
      </p:sp>
      <p:pic>
        <p:nvPicPr>
          <p:cNvPr id="80" name="グラフィックス 79" descr="バッジ: チェックマーク 1 単色塗りつぶし">
            <a:extLst>
              <a:ext uri="{FF2B5EF4-FFF2-40B4-BE49-F238E27FC236}">
                <a16:creationId xmlns:a16="http://schemas.microsoft.com/office/drawing/2014/main" id="{54755D89-9F9E-274B-B861-79459C86326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01506" y="8108301"/>
            <a:ext cx="360000" cy="360000"/>
          </a:xfrm>
          <a:prstGeom prst="rect">
            <a:avLst/>
          </a:prstGeom>
        </p:spPr>
      </p:pic>
      <p:grpSp>
        <p:nvGrpSpPr>
          <p:cNvPr id="81" name="グループ化 80">
            <a:extLst>
              <a:ext uri="{FF2B5EF4-FFF2-40B4-BE49-F238E27FC236}">
                <a16:creationId xmlns:a16="http://schemas.microsoft.com/office/drawing/2014/main" id="{AD3BD3EE-5036-404A-87DA-E124B220EF67}"/>
              </a:ext>
            </a:extLst>
          </p:cNvPr>
          <p:cNvGrpSpPr/>
          <p:nvPr/>
        </p:nvGrpSpPr>
        <p:grpSpPr>
          <a:xfrm>
            <a:off x="1275018" y="3332742"/>
            <a:ext cx="4307961" cy="2395480"/>
            <a:chOff x="972956" y="6079322"/>
            <a:chExt cx="5048857" cy="2807462"/>
          </a:xfrm>
        </p:grpSpPr>
        <p:pic>
          <p:nvPicPr>
            <p:cNvPr id="82" name="図 81">
              <a:extLst>
                <a:ext uri="{FF2B5EF4-FFF2-40B4-BE49-F238E27FC236}">
                  <a16:creationId xmlns:a16="http://schemas.microsoft.com/office/drawing/2014/main" id="{FA1AE813-1B25-4E4E-980E-E7802BF90333}"/>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r="-183"/>
            <a:stretch/>
          </p:blipFill>
          <p:spPr>
            <a:xfrm>
              <a:off x="972956" y="6079322"/>
              <a:ext cx="5048857" cy="2754970"/>
            </a:xfrm>
            <a:prstGeom prst="rect">
              <a:avLst/>
            </a:prstGeom>
          </p:spPr>
        </p:pic>
        <p:pic>
          <p:nvPicPr>
            <p:cNvPr id="83" name="図 82">
              <a:extLst>
                <a:ext uri="{FF2B5EF4-FFF2-40B4-BE49-F238E27FC236}">
                  <a16:creationId xmlns:a16="http://schemas.microsoft.com/office/drawing/2014/main" id="{0A81DDC1-FD76-E146-B1C3-A513193DF343}"/>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1699972" y="6311897"/>
              <a:ext cx="3537549" cy="2088117"/>
            </a:xfrm>
            <a:prstGeom prst="rect">
              <a:avLst/>
            </a:prstGeom>
          </p:spPr>
        </p:pic>
        <p:pic>
          <p:nvPicPr>
            <p:cNvPr id="84" name="図 83">
              <a:extLst>
                <a:ext uri="{FF2B5EF4-FFF2-40B4-BE49-F238E27FC236}">
                  <a16:creationId xmlns:a16="http://schemas.microsoft.com/office/drawing/2014/main" id="{557D9A17-CEED-E647-B2C1-7BDF6C1A1D5F}"/>
                </a:ext>
              </a:extLst>
            </p:cNvPr>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1231628" y="6990647"/>
              <a:ext cx="970874" cy="1896137"/>
            </a:xfrm>
            <a:prstGeom prst="rect">
              <a:avLst/>
            </a:prstGeom>
          </p:spPr>
        </p:pic>
        <p:pic>
          <p:nvPicPr>
            <p:cNvPr id="85" name="図 84">
              <a:extLst>
                <a:ext uri="{FF2B5EF4-FFF2-40B4-BE49-F238E27FC236}">
                  <a16:creationId xmlns:a16="http://schemas.microsoft.com/office/drawing/2014/main" id="{2E94B22E-973F-5846-8CF9-9C83641ABC54}"/>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1327408" y="7145338"/>
              <a:ext cx="791754" cy="1635005"/>
            </a:xfrm>
            <a:prstGeom prst="rect">
              <a:avLst/>
            </a:prstGeom>
          </p:spPr>
        </p:pic>
      </p:grpSp>
      <p:sp>
        <p:nvSpPr>
          <p:cNvPr id="86" name="円/楕円 85">
            <a:extLst>
              <a:ext uri="{FF2B5EF4-FFF2-40B4-BE49-F238E27FC236}">
                <a16:creationId xmlns:a16="http://schemas.microsoft.com/office/drawing/2014/main" id="{19A7EB78-4005-1749-AFDC-5F09196445A9}"/>
              </a:ext>
            </a:extLst>
          </p:cNvPr>
          <p:cNvSpPr>
            <a:spLocks noChangeAspect="1"/>
          </p:cNvSpPr>
          <p:nvPr/>
        </p:nvSpPr>
        <p:spPr>
          <a:xfrm>
            <a:off x="4636225" y="2956651"/>
            <a:ext cx="1440000" cy="1440000"/>
          </a:xfrm>
          <a:prstGeom prst="ellipse">
            <a:avLst/>
          </a:prstGeom>
          <a:solidFill>
            <a:schemeClr val="accent6"/>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pPr algn="ctr">
              <a:spcAft>
                <a:spcPts val="400"/>
              </a:spcAft>
            </a:pPr>
            <a:r>
              <a:rPr kumimoji="1" lang="ja-JP" altLang="en-US" sz="1200" b="1" dirty="0">
                <a:ea typeface="Yu Gothic" panose="020B0400000000000000" pitchFamily="34" charset="-128"/>
              </a:rPr>
              <a:t>●●型</a:t>
            </a:r>
            <a:endParaRPr kumimoji="1" lang="en-US" altLang="ja-JP" sz="1200" b="1" dirty="0">
              <a:ea typeface="Yu Gothic" panose="020B0400000000000000" pitchFamily="34" charset="-128"/>
            </a:endParaRPr>
          </a:p>
          <a:p>
            <a:pPr algn="ctr">
              <a:spcAft>
                <a:spcPts val="400"/>
              </a:spcAft>
            </a:pPr>
            <a:r>
              <a:rPr kumimoji="1" lang="ja-JP" altLang="en-US" sz="1200" b="1" dirty="0">
                <a:ea typeface="Yu Gothic" panose="020B0400000000000000" pitchFamily="34" charset="-128"/>
              </a:rPr>
              <a:t>●</a:t>
            </a:r>
            <a:r>
              <a:rPr kumimoji="1" lang="ja-JP" altLang="en-US" sz="1200" b="1">
                <a:ea typeface="Yu Gothic" panose="020B0400000000000000" pitchFamily="34" charset="-128"/>
              </a:rPr>
              <a:t>●ツール</a:t>
            </a:r>
            <a:endParaRPr kumimoji="1" lang="en-US" altLang="ja-JP" sz="1200" b="1" dirty="0">
              <a:ea typeface="Yu Gothic" panose="020B0400000000000000" pitchFamily="34" charset="-128"/>
            </a:endParaRPr>
          </a:p>
        </p:txBody>
      </p:sp>
      <p:sp>
        <p:nvSpPr>
          <p:cNvPr id="97" name="正方形/長方形 96">
            <a:extLst>
              <a:ext uri="{FF2B5EF4-FFF2-40B4-BE49-F238E27FC236}">
                <a16:creationId xmlns:a16="http://schemas.microsoft.com/office/drawing/2014/main" id="{B6F33C71-1D7D-C447-B35C-78097C9033A4}"/>
              </a:ext>
            </a:extLst>
          </p:cNvPr>
          <p:cNvSpPr/>
          <p:nvPr/>
        </p:nvSpPr>
        <p:spPr>
          <a:xfrm>
            <a:off x="498470" y="9375698"/>
            <a:ext cx="1440000" cy="288000"/>
          </a:xfrm>
          <a:prstGeom prst="rect">
            <a:avLst/>
          </a:prstGeom>
          <a:noFill/>
          <a:ln w="12700" cap="flat" cmpd="sng" algn="ctr">
            <a:noFill/>
            <a:prstDash val="solid"/>
            <a:miter lim="800000"/>
          </a:ln>
          <a:effectLst/>
        </p:spPr>
        <p:txBody>
          <a:bodyPr wrap="none" lIns="36000" tIns="36000" rIns="36000" bIns="3600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ja-JP" sz="1200" b="1" i="0" u="none" strike="noStrike" kern="0" cap="none" spc="0" normalizeH="0" baseline="0" noProof="0" dirty="0">
                <a:ln>
                  <a:noFill/>
                </a:ln>
                <a:solidFill>
                  <a:srgbClr val="1B224C"/>
                </a:solidFill>
                <a:effectLst/>
                <a:uLnTx/>
                <a:uFillTx/>
                <a:latin typeface="+mn-ea"/>
                <a:cs typeface="+mn-cs"/>
              </a:rPr>
              <a:t>S A I R U</a:t>
            </a:r>
            <a:endParaRPr kumimoji="0" lang="ja-JP" altLang="en-US" sz="1200" b="1" i="0" u="none" strike="noStrike" kern="0" cap="none" spc="0" normalizeH="0" baseline="0" noProof="0" dirty="0">
              <a:ln>
                <a:noFill/>
              </a:ln>
              <a:solidFill>
                <a:srgbClr val="1B224C"/>
              </a:solidFill>
              <a:effectLst/>
              <a:uLnTx/>
              <a:uFillTx/>
              <a:latin typeface="+mn-ea"/>
              <a:cs typeface="+mn-cs"/>
            </a:endParaRPr>
          </a:p>
        </p:txBody>
      </p:sp>
      <p:sp>
        <p:nvSpPr>
          <p:cNvPr id="98" name="テキスト ボックス 97">
            <a:extLst>
              <a:ext uri="{FF2B5EF4-FFF2-40B4-BE49-F238E27FC236}">
                <a16:creationId xmlns:a16="http://schemas.microsoft.com/office/drawing/2014/main" id="{86BF5139-044E-1746-8D78-669DBBAA8104}"/>
              </a:ext>
            </a:extLst>
          </p:cNvPr>
          <p:cNvSpPr txBox="1"/>
          <p:nvPr/>
        </p:nvSpPr>
        <p:spPr>
          <a:xfrm>
            <a:off x="1938470" y="9369425"/>
            <a:ext cx="3419763" cy="288000"/>
          </a:xfrm>
          <a:prstGeom prst="rect">
            <a:avLst/>
          </a:prstGeom>
          <a:noFill/>
        </p:spPr>
        <p:txBody>
          <a:bodyPr wrap="square" lIns="36000" tIns="36000" rIns="36000" bIns="36000" rtlCol="0" anchor="ctr">
            <a:normAutofit/>
          </a:bodyPr>
          <a:lstStyle/>
          <a:p>
            <a:pPr algn="ctr" defTabSz="457200"/>
            <a:r>
              <a:rPr lang="ja-JP" altLang="en-US" sz="1200" u="sng" dirty="0">
                <a:solidFill>
                  <a:srgbClr val="0070C0"/>
                </a:solidFill>
                <a:latin typeface="+mn-ea"/>
              </a:rPr>
              <a:t>〇〇〇サービスの詳細を確認する</a:t>
            </a:r>
          </a:p>
        </p:txBody>
      </p:sp>
    </p:spTree>
    <p:extLst>
      <p:ext uri="{BB962C8B-B14F-4D97-AF65-F5344CB8AC3E}">
        <p14:creationId xmlns:p14="http://schemas.microsoft.com/office/powerpoint/2010/main" val="2128233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縦書きテキスト プレースホルダー 1">
            <a:extLst>
              <a:ext uri="{FF2B5EF4-FFF2-40B4-BE49-F238E27FC236}">
                <a16:creationId xmlns:a16="http://schemas.microsoft.com/office/drawing/2014/main" id="{ECAB1CC9-909F-3E4E-AB14-CAB35DCBA233}"/>
              </a:ext>
            </a:extLst>
          </p:cNvPr>
          <p:cNvSpPr>
            <a:spLocks noGrp="1"/>
          </p:cNvSpPr>
          <p:nvPr>
            <p:ph type="body" orient="vert" sz="quarter" idx="11"/>
          </p:nvPr>
        </p:nvSpPr>
        <p:spPr>
          <a:xfrm>
            <a:off x="496888" y="473289"/>
            <a:ext cx="5938837" cy="360000"/>
          </a:xfrm>
        </p:spPr>
        <p:txBody>
          <a:bodyPr/>
          <a:lstStyle/>
          <a:p>
            <a:r>
              <a:rPr lang="ja-JP" altLang="en-US"/>
              <a:t>目次</a:t>
            </a:r>
          </a:p>
        </p:txBody>
      </p:sp>
      <p:sp>
        <p:nvSpPr>
          <p:cNvPr id="3" name="スライド番号プレースホルダー 2">
            <a:extLst>
              <a:ext uri="{FF2B5EF4-FFF2-40B4-BE49-F238E27FC236}">
                <a16:creationId xmlns:a16="http://schemas.microsoft.com/office/drawing/2014/main" id="{3699AFD7-0F65-5F4B-A04E-4CBEE78C6522}"/>
              </a:ext>
            </a:extLst>
          </p:cNvPr>
          <p:cNvSpPr>
            <a:spLocks noGrp="1"/>
          </p:cNvSpPr>
          <p:nvPr>
            <p:ph type="sldNum" sz="quarter" idx="12"/>
          </p:nvPr>
        </p:nvSpPr>
        <p:spPr>
          <a:xfrm>
            <a:off x="5356462" y="9369638"/>
            <a:ext cx="1080000" cy="288000"/>
          </a:xfrm>
        </p:spPr>
        <p:txBody>
          <a:bodyPr/>
          <a:lstStyle/>
          <a:p>
            <a:fld id="{A3F55F42-B60C-440D-905E-DAEDED2DDD08}" type="slidenum">
              <a:rPr lang="ja-JP" altLang="en-US" smtClean="0"/>
              <a:pPr/>
              <a:t>4</a:t>
            </a:fld>
            <a:endParaRPr lang="ja-JP" altLang="en-US"/>
          </a:p>
        </p:txBody>
      </p:sp>
      <p:sp>
        <p:nvSpPr>
          <p:cNvPr id="4" name="タイトル 3">
            <a:extLst>
              <a:ext uri="{FF2B5EF4-FFF2-40B4-BE49-F238E27FC236}">
                <a16:creationId xmlns:a16="http://schemas.microsoft.com/office/drawing/2014/main" id="{B688234D-2E20-8743-A89B-FD882D61B096}"/>
              </a:ext>
            </a:extLst>
          </p:cNvPr>
          <p:cNvSpPr>
            <a:spLocks noGrp="1"/>
          </p:cNvSpPr>
          <p:nvPr>
            <p:ph type="title"/>
          </p:nvPr>
        </p:nvSpPr>
        <p:spPr>
          <a:xfrm>
            <a:off x="496462" y="1031425"/>
            <a:ext cx="5940000" cy="720000"/>
          </a:xfrm>
        </p:spPr>
        <p:txBody>
          <a:bodyPr/>
          <a:lstStyle/>
          <a:p>
            <a:r>
              <a:rPr lang="ja-JP" altLang="en-US"/>
              <a:t>本書の内容</a:t>
            </a:r>
          </a:p>
        </p:txBody>
      </p:sp>
      <p:sp>
        <p:nvSpPr>
          <p:cNvPr id="5" name="テキスト ボックス 4">
            <a:extLst>
              <a:ext uri="{FF2B5EF4-FFF2-40B4-BE49-F238E27FC236}">
                <a16:creationId xmlns:a16="http://schemas.microsoft.com/office/drawing/2014/main" id="{0E77F633-0209-384D-8854-C8E39F5462F2}"/>
              </a:ext>
            </a:extLst>
          </p:cNvPr>
          <p:cNvSpPr txBox="1"/>
          <p:nvPr/>
        </p:nvSpPr>
        <p:spPr>
          <a:xfrm>
            <a:off x="495726" y="2303505"/>
            <a:ext cx="5940000" cy="6300000"/>
          </a:xfrm>
          <a:prstGeom prst="rect">
            <a:avLst/>
          </a:prstGeom>
          <a:noFill/>
        </p:spPr>
        <p:txBody>
          <a:bodyPr wrap="square" lIns="108000" tIns="108000" rIns="108000" bIns="108000" numCol="1" rtlCol="0" anchor="ctr">
            <a:noAutofit/>
          </a:bodyPr>
          <a:lstStyle/>
          <a:p>
            <a:pPr marL="457200" indent="-457200">
              <a:lnSpc>
                <a:spcPct val="150000"/>
              </a:lnSpc>
              <a:spcAft>
                <a:spcPts val="400"/>
              </a:spcAft>
              <a:buClr>
                <a:schemeClr val="tx1"/>
              </a:buClr>
              <a:buFont typeface="+mj-lt"/>
              <a:buAutoNum type="arabicPeriod"/>
            </a:pPr>
            <a:r>
              <a:rPr kumimoji="1" lang="ja-JP" altLang="en-US" sz="1600" b="1" dirty="0"/>
              <a:t>テキストテキスト</a:t>
            </a:r>
            <a:endParaRPr kumimoji="1" lang="en-US" altLang="ja-JP" sz="1600" b="1" dirty="0"/>
          </a:p>
          <a:p>
            <a:pPr marL="457200" indent="-457200">
              <a:lnSpc>
                <a:spcPct val="150000"/>
              </a:lnSpc>
              <a:spcAft>
                <a:spcPts val="400"/>
              </a:spcAft>
              <a:buClr>
                <a:schemeClr val="tx1"/>
              </a:buClr>
              <a:buFont typeface="+mj-lt"/>
              <a:buAutoNum type="arabicPeriod"/>
            </a:pPr>
            <a:r>
              <a:rPr lang="ja-JP" altLang="en-US" sz="1600" b="1"/>
              <a:t>テキストテキストテキストテキスト</a:t>
            </a:r>
            <a:endParaRPr kumimoji="1" lang="en-US" altLang="ja-JP" sz="1600" b="1" dirty="0"/>
          </a:p>
          <a:p>
            <a:pPr marL="457200" indent="-457200">
              <a:lnSpc>
                <a:spcPct val="150000"/>
              </a:lnSpc>
              <a:spcAft>
                <a:spcPts val="400"/>
              </a:spcAft>
              <a:buClr>
                <a:schemeClr val="tx1"/>
              </a:buClr>
              <a:buFont typeface="+mj-lt"/>
              <a:buAutoNum type="arabicPeriod"/>
            </a:pPr>
            <a:r>
              <a:rPr kumimoji="1" lang="ja-JP" altLang="en-US" sz="1600" b="1"/>
              <a:t>テキスト</a:t>
            </a:r>
            <a:endParaRPr kumimoji="1" lang="en-US" altLang="ja-JP" sz="1600" b="1" dirty="0"/>
          </a:p>
          <a:p>
            <a:pPr marL="457200" indent="-457200">
              <a:lnSpc>
                <a:spcPct val="150000"/>
              </a:lnSpc>
              <a:spcAft>
                <a:spcPts val="400"/>
              </a:spcAft>
              <a:buClr>
                <a:schemeClr val="tx1"/>
              </a:buClr>
              <a:buFont typeface="+mj-lt"/>
              <a:buAutoNum type="arabicPeriod"/>
            </a:pPr>
            <a:r>
              <a:rPr kumimoji="1" lang="ja-JP" altLang="en-US" sz="1600" b="1" dirty="0"/>
              <a:t>テキストテキスト</a:t>
            </a:r>
            <a:endParaRPr kumimoji="1" lang="en-US" altLang="ja-JP" sz="1600" b="1" dirty="0"/>
          </a:p>
          <a:p>
            <a:pPr marL="457200" indent="-457200">
              <a:lnSpc>
                <a:spcPct val="150000"/>
              </a:lnSpc>
              <a:spcAft>
                <a:spcPts val="400"/>
              </a:spcAft>
              <a:buClr>
                <a:schemeClr val="tx1"/>
              </a:buClr>
              <a:buFont typeface="+mj-lt"/>
              <a:buAutoNum type="arabicPeriod"/>
            </a:pPr>
            <a:r>
              <a:rPr kumimoji="1" lang="ja-JP" altLang="en-US" sz="1600" b="1" dirty="0"/>
              <a:t>テキストテキスト</a:t>
            </a:r>
            <a:endParaRPr kumimoji="1" lang="en-US" altLang="ja-JP" sz="1600" b="1" dirty="0"/>
          </a:p>
          <a:p>
            <a:pPr marL="457200" indent="-457200">
              <a:lnSpc>
                <a:spcPct val="150000"/>
              </a:lnSpc>
              <a:spcAft>
                <a:spcPts val="400"/>
              </a:spcAft>
              <a:buClr>
                <a:schemeClr val="tx1"/>
              </a:buClr>
              <a:buFont typeface="+mj-lt"/>
              <a:buAutoNum type="arabicPeriod"/>
            </a:pPr>
            <a:r>
              <a:rPr lang="ja-JP" altLang="en-US" sz="1600" b="1"/>
              <a:t>テキストテキストテキストテキスト</a:t>
            </a:r>
            <a:endParaRPr kumimoji="1" lang="en-US" altLang="ja-JP" sz="1600" b="1" dirty="0"/>
          </a:p>
          <a:p>
            <a:pPr marL="457200" indent="-457200">
              <a:lnSpc>
                <a:spcPct val="150000"/>
              </a:lnSpc>
              <a:spcAft>
                <a:spcPts val="400"/>
              </a:spcAft>
              <a:buClr>
                <a:schemeClr val="tx1"/>
              </a:buClr>
              <a:buFont typeface="+mj-lt"/>
              <a:buAutoNum type="arabicPeriod"/>
            </a:pPr>
            <a:r>
              <a:rPr kumimoji="1" lang="ja-JP" altLang="en-US" sz="1600" b="1"/>
              <a:t>テキスト</a:t>
            </a:r>
            <a:endParaRPr kumimoji="1" lang="en-US" altLang="ja-JP" sz="1600" b="1" dirty="0"/>
          </a:p>
          <a:p>
            <a:pPr marL="457200" indent="-457200">
              <a:lnSpc>
                <a:spcPct val="150000"/>
              </a:lnSpc>
              <a:spcAft>
                <a:spcPts val="400"/>
              </a:spcAft>
              <a:buClr>
                <a:schemeClr val="tx1"/>
              </a:buClr>
              <a:buFont typeface="+mj-lt"/>
              <a:buAutoNum type="arabicPeriod"/>
            </a:pPr>
            <a:r>
              <a:rPr kumimoji="1" lang="ja-JP" altLang="en-US" sz="1600" b="1" dirty="0"/>
              <a:t>テキストテキスト</a:t>
            </a:r>
            <a:endParaRPr kumimoji="1" lang="en-US" altLang="ja-JP" sz="1600" b="1" dirty="0"/>
          </a:p>
          <a:p>
            <a:pPr marL="457200" indent="-457200">
              <a:lnSpc>
                <a:spcPct val="150000"/>
              </a:lnSpc>
              <a:spcAft>
                <a:spcPts val="400"/>
              </a:spcAft>
              <a:buClr>
                <a:schemeClr val="tx1"/>
              </a:buClr>
              <a:buFont typeface="+mj-lt"/>
              <a:buAutoNum type="arabicPeriod"/>
            </a:pPr>
            <a:r>
              <a:rPr lang="ja-JP" altLang="en-US" sz="1600" b="1"/>
              <a:t>テキストテキストテキストテキスト</a:t>
            </a:r>
            <a:endParaRPr kumimoji="1" lang="en-US" altLang="ja-JP" sz="1600" b="1" dirty="0"/>
          </a:p>
          <a:p>
            <a:pPr marL="457200" indent="-457200">
              <a:lnSpc>
                <a:spcPct val="150000"/>
              </a:lnSpc>
              <a:spcAft>
                <a:spcPts val="400"/>
              </a:spcAft>
              <a:buClr>
                <a:schemeClr val="tx1"/>
              </a:buClr>
              <a:buFont typeface="+mj-lt"/>
              <a:buAutoNum type="arabicPeriod"/>
            </a:pPr>
            <a:r>
              <a:rPr lang="ja-JP" altLang="en-US" sz="1600" b="1"/>
              <a:t>テキストテキスト</a:t>
            </a:r>
            <a:endParaRPr lang="en-US" altLang="ja-JP" sz="1600" b="1" dirty="0"/>
          </a:p>
          <a:p>
            <a:pPr marL="457200" indent="-457200">
              <a:lnSpc>
                <a:spcPct val="150000"/>
              </a:lnSpc>
              <a:spcAft>
                <a:spcPts val="400"/>
              </a:spcAft>
              <a:buClr>
                <a:schemeClr val="tx1"/>
              </a:buClr>
              <a:buFont typeface="+mj-lt"/>
              <a:buAutoNum type="arabicPeriod"/>
            </a:pPr>
            <a:r>
              <a:rPr lang="ja-JP" altLang="en-US" sz="1600" b="1"/>
              <a:t>テキスト</a:t>
            </a:r>
            <a:endParaRPr lang="en-US" altLang="ja-JP" sz="1600" b="1" dirty="0"/>
          </a:p>
          <a:p>
            <a:pPr marL="457200" indent="-457200">
              <a:lnSpc>
                <a:spcPct val="150000"/>
              </a:lnSpc>
              <a:spcAft>
                <a:spcPts val="400"/>
              </a:spcAft>
              <a:buClr>
                <a:schemeClr val="tx1"/>
              </a:buClr>
              <a:buFont typeface="+mj-lt"/>
              <a:buAutoNum type="arabicPeriod"/>
            </a:pPr>
            <a:r>
              <a:rPr lang="ja-JP" altLang="en-US" sz="1600" b="1"/>
              <a:t>テキストテキスト</a:t>
            </a:r>
            <a:endParaRPr lang="en-US" altLang="ja-JP" sz="1600" b="1" dirty="0"/>
          </a:p>
          <a:p>
            <a:pPr marL="457200" indent="-457200">
              <a:lnSpc>
                <a:spcPct val="150000"/>
              </a:lnSpc>
              <a:spcAft>
                <a:spcPts val="400"/>
              </a:spcAft>
              <a:buClr>
                <a:schemeClr val="tx1"/>
              </a:buClr>
              <a:buFont typeface="+mj-lt"/>
              <a:buAutoNum type="arabicPeriod"/>
            </a:pPr>
            <a:r>
              <a:rPr lang="ja-JP" altLang="en-US" sz="1600" b="1"/>
              <a:t>テキストテキストテキストテキスト</a:t>
            </a:r>
            <a:endParaRPr lang="en-US" altLang="ja-JP" sz="1600" b="1" dirty="0"/>
          </a:p>
        </p:txBody>
      </p:sp>
      <p:sp>
        <p:nvSpPr>
          <p:cNvPr id="20" name="正方形/長方形 19">
            <a:extLst>
              <a:ext uri="{FF2B5EF4-FFF2-40B4-BE49-F238E27FC236}">
                <a16:creationId xmlns:a16="http://schemas.microsoft.com/office/drawing/2014/main" id="{E9FF789E-DE66-B347-B75B-FD4EDE1EA912}"/>
              </a:ext>
            </a:extLst>
          </p:cNvPr>
          <p:cNvSpPr/>
          <p:nvPr/>
        </p:nvSpPr>
        <p:spPr>
          <a:xfrm>
            <a:off x="498470" y="9375698"/>
            <a:ext cx="1440000" cy="288000"/>
          </a:xfrm>
          <a:prstGeom prst="rect">
            <a:avLst/>
          </a:prstGeom>
          <a:noFill/>
          <a:ln w="12700" cap="flat" cmpd="sng" algn="ctr">
            <a:noFill/>
            <a:prstDash val="solid"/>
            <a:miter lim="800000"/>
          </a:ln>
          <a:effectLst/>
        </p:spPr>
        <p:txBody>
          <a:bodyPr wrap="none" lIns="36000" tIns="36000" rIns="36000" bIns="3600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ja-JP" sz="1200" b="1" i="0" u="none" strike="noStrike" kern="0" cap="none" spc="0" normalizeH="0" baseline="0" noProof="0" dirty="0">
                <a:ln>
                  <a:noFill/>
                </a:ln>
                <a:solidFill>
                  <a:srgbClr val="1B224C"/>
                </a:solidFill>
                <a:effectLst/>
                <a:uLnTx/>
                <a:uFillTx/>
                <a:latin typeface="+mn-ea"/>
                <a:cs typeface="+mn-cs"/>
              </a:rPr>
              <a:t>S A I R U</a:t>
            </a:r>
            <a:endParaRPr kumimoji="0" lang="ja-JP" altLang="en-US" sz="1200" b="1" i="0" u="none" strike="noStrike" kern="0" cap="none" spc="0" normalizeH="0" baseline="0" noProof="0" dirty="0">
              <a:ln>
                <a:noFill/>
              </a:ln>
              <a:solidFill>
                <a:srgbClr val="1B224C"/>
              </a:solidFill>
              <a:effectLst/>
              <a:uLnTx/>
              <a:uFillTx/>
              <a:latin typeface="+mn-ea"/>
              <a:cs typeface="+mn-cs"/>
            </a:endParaRPr>
          </a:p>
        </p:txBody>
      </p:sp>
      <p:sp>
        <p:nvSpPr>
          <p:cNvPr id="21" name="テキスト ボックス 20">
            <a:extLst>
              <a:ext uri="{FF2B5EF4-FFF2-40B4-BE49-F238E27FC236}">
                <a16:creationId xmlns:a16="http://schemas.microsoft.com/office/drawing/2014/main" id="{7297F3A1-08CC-1448-8240-9D2ACEE6B30E}"/>
              </a:ext>
            </a:extLst>
          </p:cNvPr>
          <p:cNvSpPr txBox="1"/>
          <p:nvPr/>
        </p:nvSpPr>
        <p:spPr>
          <a:xfrm>
            <a:off x="1938470" y="9369425"/>
            <a:ext cx="3419763" cy="288000"/>
          </a:xfrm>
          <a:prstGeom prst="rect">
            <a:avLst/>
          </a:prstGeom>
          <a:noFill/>
        </p:spPr>
        <p:txBody>
          <a:bodyPr wrap="square" lIns="36000" tIns="36000" rIns="36000" bIns="36000" rtlCol="0" anchor="ctr">
            <a:normAutofit/>
          </a:bodyPr>
          <a:lstStyle/>
          <a:p>
            <a:pPr algn="ctr" defTabSz="457200"/>
            <a:r>
              <a:rPr lang="ja-JP" altLang="en-US" sz="1200" u="sng" dirty="0">
                <a:solidFill>
                  <a:srgbClr val="0070C0"/>
                </a:solidFill>
                <a:latin typeface="+mn-ea"/>
              </a:rPr>
              <a:t>〇〇〇サービスの詳細を確認する</a:t>
            </a:r>
          </a:p>
        </p:txBody>
      </p:sp>
    </p:spTree>
    <p:extLst>
      <p:ext uri="{BB962C8B-B14F-4D97-AF65-F5344CB8AC3E}">
        <p14:creationId xmlns:p14="http://schemas.microsoft.com/office/powerpoint/2010/main" val="1480305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EDB3882-13A9-744F-A2CF-1FCCA754944F}"/>
              </a:ext>
            </a:extLst>
          </p:cNvPr>
          <p:cNvSpPr>
            <a:spLocks noGrp="1"/>
          </p:cNvSpPr>
          <p:nvPr>
            <p:ph type="sldNum" sz="quarter" idx="10"/>
          </p:nvPr>
        </p:nvSpPr>
        <p:spPr>
          <a:xfrm>
            <a:off x="5356462" y="9369638"/>
            <a:ext cx="1080000" cy="288000"/>
          </a:xfrm>
        </p:spPr>
        <p:txBody>
          <a:bodyPr/>
          <a:lstStyle/>
          <a:p>
            <a:fld id="{A3F55F42-B60C-440D-905E-DAEDED2DDD08}" type="slidenum">
              <a:rPr lang="ja-JP" altLang="en-US" smtClean="0"/>
              <a:pPr/>
              <a:t>5</a:t>
            </a:fld>
            <a:endParaRPr lang="ja-JP" altLang="en-US"/>
          </a:p>
        </p:txBody>
      </p:sp>
      <p:sp>
        <p:nvSpPr>
          <p:cNvPr id="3" name="縦書きテキスト プレースホルダー 2">
            <a:extLst>
              <a:ext uri="{FF2B5EF4-FFF2-40B4-BE49-F238E27FC236}">
                <a16:creationId xmlns:a16="http://schemas.microsoft.com/office/drawing/2014/main" id="{6E175E4E-C3E1-D245-914C-D4304F88DC11}"/>
              </a:ext>
            </a:extLst>
          </p:cNvPr>
          <p:cNvSpPr>
            <a:spLocks noGrp="1"/>
          </p:cNvSpPr>
          <p:nvPr>
            <p:ph type="body" orient="vert" sz="quarter" idx="11"/>
          </p:nvPr>
        </p:nvSpPr>
        <p:spPr>
          <a:xfrm>
            <a:off x="496888" y="2540338"/>
            <a:ext cx="5938837" cy="360000"/>
          </a:xfrm>
        </p:spPr>
        <p:txBody>
          <a:bodyPr/>
          <a:lstStyle/>
          <a:p>
            <a:r>
              <a:rPr lang="en-US" altLang="ja-JP" dirty="0"/>
              <a:t>Chapter 01.</a:t>
            </a:r>
            <a:endParaRPr lang="ja-JP" altLang="en-US"/>
          </a:p>
        </p:txBody>
      </p:sp>
      <p:sp>
        <p:nvSpPr>
          <p:cNvPr id="5" name="テキスト プレースホルダー 4">
            <a:extLst>
              <a:ext uri="{FF2B5EF4-FFF2-40B4-BE49-F238E27FC236}">
                <a16:creationId xmlns:a16="http://schemas.microsoft.com/office/drawing/2014/main" id="{AFECFAD0-4FED-AB40-94CD-842C76CA4CDA}"/>
              </a:ext>
            </a:extLst>
          </p:cNvPr>
          <p:cNvSpPr>
            <a:spLocks noGrp="1"/>
          </p:cNvSpPr>
          <p:nvPr>
            <p:ph type="body" sz="quarter" idx="12"/>
          </p:nvPr>
        </p:nvSpPr>
        <p:spPr>
          <a:xfrm>
            <a:off x="496888" y="5159701"/>
            <a:ext cx="5938837" cy="1080000"/>
          </a:xfrm>
        </p:spPr>
        <p:txBody>
          <a:bodyPr/>
          <a:lstStyle/>
          <a:p>
            <a:r>
              <a:rPr lang="ja-JP" altLang="en-US"/>
              <a:t>本章のポイントやサマリーを記載する。本章のポイントやサマリーを記載する。本章のポイントやサマリーを記載する。本章のポイントやサマリーを記載する。</a:t>
            </a:r>
          </a:p>
        </p:txBody>
      </p:sp>
      <p:sp>
        <p:nvSpPr>
          <p:cNvPr id="17" name="テキスト プレースホルダー 16">
            <a:extLst>
              <a:ext uri="{FF2B5EF4-FFF2-40B4-BE49-F238E27FC236}">
                <a16:creationId xmlns:a16="http://schemas.microsoft.com/office/drawing/2014/main" id="{FC71575A-908E-AD4E-A25B-F15DA1B58E1C}"/>
              </a:ext>
            </a:extLst>
          </p:cNvPr>
          <p:cNvSpPr>
            <a:spLocks noGrp="1"/>
          </p:cNvSpPr>
          <p:nvPr>
            <p:ph type="body" sz="quarter" idx="13"/>
          </p:nvPr>
        </p:nvSpPr>
        <p:spPr>
          <a:xfrm>
            <a:off x="517010" y="3205162"/>
            <a:ext cx="5938837" cy="1728000"/>
          </a:xfrm>
        </p:spPr>
        <p:txBody>
          <a:bodyPr/>
          <a:lstStyle/>
          <a:p>
            <a:r>
              <a:rPr lang="ja-JP" altLang="en-US"/>
              <a:t>ページ数やセクションが</a:t>
            </a:r>
            <a:endParaRPr lang="en-US" altLang="ja-JP" dirty="0"/>
          </a:p>
          <a:p>
            <a:r>
              <a:rPr lang="ja-JP" altLang="en-US"/>
              <a:t>多い場合は章タイトルを挿入する</a:t>
            </a:r>
          </a:p>
        </p:txBody>
      </p:sp>
      <p:sp>
        <p:nvSpPr>
          <p:cNvPr id="41" name="正方形/長方形 40">
            <a:extLst>
              <a:ext uri="{FF2B5EF4-FFF2-40B4-BE49-F238E27FC236}">
                <a16:creationId xmlns:a16="http://schemas.microsoft.com/office/drawing/2014/main" id="{BC415C13-865A-4046-B387-DB233F046CDC}"/>
              </a:ext>
            </a:extLst>
          </p:cNvPr>
          <p:cNvSpPr/>
          <p:nvPr/>
        </p:nvSpPr>
        <p:spPr>
          <a:xfrm>
            <a:off x="498470" y="9375698"/>
            <a:ext cx="1440000" cy="288000"/>
          </a:xfrm>
          <a:prstGeom prst="rect">
            <a:avLst/>
          </a:prstGeom>
          <a:noFill/>
          <a:ln w="12700" cap="flat" cmpd="sng" algn="ctr">
            <a:noFill/>
            <a:prstDash val="solid"/>
            <a:miter lim="800000"/>
          </a:ln>
          <a:effectLst/>
        </p:spPr>
        <p:txBody>
          <a:bodyPr wrap="none" lIns="36000" tIns="36000" rIns="36000" bIns="3600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ja-JP" sz="1200" b="1" i="0" u="none" strike="noStrike" kern="0" cap="none" spc="0" normalizeH="0" baseline="0" noProof="0" dirty="0">
                <a:ln>
                  <a:noFill/>
                </a:ln>
                <a:solidFill>
                  <a:srgbClr val="1B224C"/>
                </a:solidFill>
                <a:effectLst/>
                <a:uLnTx/>
                <a:uFillTx/>
                <a:latin typeface="+mn-ea"/>
                <a:cs typeface="+mn-cs"/>
              </a:rPr>
              <a:t>S A I R U</a:t>
            </a:r>
            <a:endParaRPr kumimoji="0" lang="ja-JP" altLang="en-US" sz="1200" b="1" i="0" u="none" strike="noStrike" kern="0" cap="none" spc="0" normalizeH="0" baseline="0" noProof="0" dirty="0">
              <a:ln>
                <a:noFill/>
              </a:ln>
              <a:solidFill>
                <a:srgbClr val="1B224C"/>
              </a:solidFill>
              <a:effectLst/>
              <a:uLnTx/>
              <a:uFillTx/>
              <a:latin typeface="+mn-ea"/>
              <a:cs typeface="+mn-cs"/>
            </a:endParaRPr>
          </a:p>
        </p:txBody>
      </p:sp>
      <p:sp>
        <p:nvSpPr>
          <p:cNvPr id="42" name="テキスト ボックス 41">
            <a:extLst>
              <a:ext uri="{FF2B5EF4-FFF2-40B4-BE49-F238E27FC236}">
                <a16:creationId xmlns:a16="http://schemas.microsoft.com/office/drawing/2014/main" id="{A7722BA3-3DC8-9B49-B56F-61A181A8BDB2}"/>
              </a:ext>
            </a:extLst>
          </p:cNvPr>
          <p:cNvSpPr txBox="1"/>
          <p:nvPr/>
        </p:nvSpPr>
        <p:spPr>
          <a:xfrm>
            <a:off x="1938470" y="9369425"/>
            <a:ext cx="3419763" cy="288000"/>
          </a:xfrm>
          <a:prstGeom prst="rect">
            <a:avLst/>
          </a:prstGeom>
          <a:noFill/>
        </p:spPr>
        <p:txBody>
          <a:bodyPr wrap="square" lIns="36000" tIns="36000" rIns="36000" bIns="36000" rtlCol="0" anchor="ctr">
            <a:normAutofit/>
          </a:bodyPr>
          <a:lstStyle/>
          <a:p>
            <a:pPr algn="ctr" defTabSz="457200"/>
            <a:r>
              <a:rPr lang="ja-JP" altLang="en-US" sz="1200" u="sng" dirty="0">
                <a:solidFill>
                  <a:srgbClr val="0070C0"/>
                </a:solidFill>
                <a:latin typeface="+mn-ea"/>
              </a:rPr>
              <a:t>〇〇〇サービスの詳細を確認する</a:t>
            </a:r>
          </a:p>
        </p:txBody>
      </p:sp>
    </p:spTree>
    <p:extLst>
      <p:ext uri="{BB962C8B-B14F-4D97-AF65-F5344CB8AC3E}">
        <p14:creationId xmlns:p14="http://schemas.microsoft.com/office/powerpoint/2010/main" val="2079861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縦書きテキスト プレースホルダー 1">
            <a:extLst>
              <a:ext uri="{FF2B5EF4-FFF2-40B4-BE49-F238E27FC236}">
                <a16:creationId xmlns:a16="http://schemas.microsoft.com/office/drawing/2014/main" id="{45B9DE73-C847-8D45-99AA-7CC932D9639B}"/>
              </a:ext>
            </a:extLst>
          </p:cNvPr>
          <p:cNvSpPr>
            <a:spLocks noGrp="1"/>
          </p:cNvSpPr>
          <p:nvPr>
            <p:ph type="body" orient="vert" sz="quarter" idx="11"/>
          </p:nvPr>
        </p:nvSpPr>
        <p:spPr>
          <a:xfrm>
            <a:off x="496888" y="473289"/>
            <a:ext cx="5938837" cy="360000"/>
          </a:xfrm>
        </p:spPr>
        <p:txBody>
          <a:bodyPr/>
          <a:lstStyle/>
          <a:p>
            <a:r>
              <a:rPr lang="ja-JP" altLang="en-US"/>
              <a:t>市場環境</a:t>
            </a:r>
          </a:p>
        </p:txBody>
      </p:sp>
      <p:sp>
        <p:nvSpPr>
          <p:cNvPr id="3" name="スライド番号プレースホルダー 2">
            <a:extLst>
              <a:ext uri="{FF2B5EF4-FFF2-40B4-BE49-F238E27FC236}">
                <a16:creationId xmlns:a16="http://schemas.microsoft.com/office/drawing/2014/main" id="{330121A7-3DCA-5A42-B60E-F2140D1499D7}"/>
              </a:ext>
            </a:extLst>
          </p:cNvPr>
          <p:cNvSpPr>
            <a:spLocks noGrp="1"/>
          </p:cNvSpPr>
          <p:nvPr>
            <p:ph type="sldNum" sz="quarter" idx="12"/>
          </p:nvPr>
        </p:nvSpPr>
        <p:spPr>
          <a:xfrm>
            <a:off x="5356462" y="9369638"/>
            <a:ext cx="1080000" cy="288000"/>
          </a:xfrm>
        </p:spPr>
        <p:txBody>
          <a:bodyPr/>
          <a:lstStyle/>
          <a:p>
            <a:fld id="{A3F55F42-B60C-440D-905E-DAEDED2DDD08}" type="slidenum">
              <a:rPr lang="ja-JP" altLang="en-US" smtClean="0"/>
              <a:pPr/>
              <a:t>6</a:t>
            </a:fld>
            <a:endParaRPr lang="ja-JP" altLang="en-US"/>
          </a:p>
        </p:txBody>
      </p:sp>
      <p:sp>
        <p:nvSpPr>
          <p:cNvPr id="4" name="タイトル 3">
            <a:extLst>
              <a:ext uri="{FF2B5EF4-FFF2-40B4-BE49-F238E27FC236}">
                <a16:creationId xmlns:a16="http://schemas.microsoft.com/office/drawing/2014/main" id="{BE22758B-13AC-D240-9C29-243F2E69D2C6}"/>
              </a:ext>
            </a:extLst>
          </p:cNvPr>
          <p:cNvSpPr>
            <a:spLocks noGrp="1"/>
          </p:cNvSpPr>
          <p:nvPr>
            <p:ph type="title"/>
          </p:nvPr>
        </p:nvSpPr>
        <p:spPr>
          <a:xfrm>
            <a:off x="496462" y="1031425"/>
            <a:ext cx="5940000" cy="720000"/>
          </a:xfrm>
        </p:spPr>
        <p:txBody>
          <a:bodyPr>
            <a:normAutofit/>
          </a:bodyPr>
          <a:lstStyle/>
          <a:p>
            <a:r>
              <a:rPr lang="ja-JP" altLang="en-US"/>
              <a:t>〇〇〇の導入企業が増加している背景は？</a:t>
            </a:r>
          </a:p>
        </p:txBody>
      </p:sp>
      <p:sp>
        <p:nvSpPr>
          <p:cNvPr id="8" name="テキスト ボックス 7">
            <a:extLst>
              <a:ext uri="{FF2B5EF4-FFF2-40B4-BE49-F238E27FC236}">
                <a16:creationId xmlns:a16="http://schemas.microsoft.com/office/drawing/2014/main" id="{9A4A0E4B-A5FA-8A4D-9188-E6228212A03E}"/>
              </a:ext>
            </a:extLst>
          </p:cNvPr>
          <p:cNvSpPr txBox="1"/>
          <p:nvPr/>
        </p:nvSpPr>
        <p:spPr>
          <a:xfrm>
            <a:off x="496887" y="3343926"/>
            <a:ext cx="3780000" cy="1800000"/>
          </a:xfrm>
          <a:prstGeom prst="rect">
            <a:avLst/>
          </a:prstGeom>
          <a:noFill/>
        </p:spPr>
        <p:txBody>
          <a:bodyPr wrap="square" lIns="36000" tIns="36000" rIns="36000" bIns="36000" rtlCol="0" anchor="t">
            <a:noAutofit/>
          </a:bodyPr>
          <a:lstStyle/>
          <a:p>
            <a:pPr defTabSz="1003000">
              <a:lnSpc>
                <a:spcPct val="150000"/>
              </a:lnSpc>
              <a:spcAft>
                <a:spcPts val="433"/>
              </a:spcAft>
            </a:pPr>
            <a:r>
              <a:rPr kumimoji="1" lang="ja-JP" altLang="en-US" sz="1200">
                <a:solidFill>
                  <a:srgbClr val="0F1C50"/>
                </a:solidFill>
                <a:latin typeface="+mn-ea"/>
              </a:rPr>
              <a:t>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endParaRPr kumimoji="1" lang="ja-JP" altLang="en-US" sz="1200" dirty="0">
              <a:solidFill>
                <a:srgbClr val="0F1C50"/>
              </a:solidFill>
              <a:latin typeface="+mn-ea"/>
            </a:endParaRPr>
          </a:p>
        </p:txBody>
      </p:sp>
      <p:sp>
        <p:nvSpPr>
          <p:cNvPr id="9" name="テキスト ボックス 8">
            <a:extLst>
              <a:ext uri="{FF2B5EF4-FFF2-40B4-BE49-F238E27FC236}">
                <a16:creationId xmlns:a16="http://schemas.microsoft.com/office/drawing/2014/main" id="{A09C596B-AAE2-F14E-B1E2-8B8331EA9E42}"/>
              </a:ext>
            </a:extLst>
          </p:cNvPr>
          <p:cNvSpPr txBox="1"/>
          <p:nvPr/>
        </p:nvSpPr>
        <p:spPr>
          <a:xfrm>
            <a:off x="496889" y="2689180"/>
            <a:ext cx="5938835" cy="360000"/>
          </a:xfrm>
          <a:prstGeom prst="rect">
            <a:avLst/>
          </a:prstGeom>
          <a:noFill/>
        </p:spPr>
        <p:txBody>
          <a:bodyPr wrap="square" rtlCol="0" anchor="ctr">
            <a:noAutofit/>
          </a:bodyPr>
          <a:lstStyle/>
          <a:p>
            <a:r>
              <a:rPr kumimoji="1" lang="en-US" altLang="ja-JP" sz="2000" b="1" dirty="0">
                <a:solidFill>
                  <a:schemeClr val="accent6"/>
                </a:solidFill>
              </a:rPr>
              <a:t>1. </a:t>
            </a:r>
            <a:r>
              <a:rPr kumimoji="1" lang="ja-JP" altLang="en-US" sz="1600" b="1"/>
              <a:t>○○○の変化により○○というニーズが急増</a:t>
            </a:r>
          </a:p>
        </p:txBody>
      </p:sp>
      <p:sp>
        <p:nvSpPr>
          <p:cNvPr id="10" name="正方形/長方形 9">
            <a:extLst>
              <a:ext uri="{FF2B5EF4-FFF2-40B4-BE49-F238E27FC236}">
                <a16:creationId xmlns:a16="http://schemas.microsoft.com/office/drawing/2014/main" id="{B5DB4781-E6F3-3844-891E-D49B3A8B2227}"/>
              </a:ext>
            </a:extLst>
          </p:cNvPr>
          <p:cNvSpPr/>
          <p:nvPr/>
        </p:nvSpPr>
        <p:spPr>
          <a:xfrm>
            <a:off x="4635724" y="3343926"/>
            <a:ext cx="1800000" cy="180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000" tIns="39000" rIns="39000" bIns="39000" rtlCol="0" anchor="ctr"/>
          <a:lstStyle/>
          <a:p>
            <a:pPr algn="ctr"/>
            <a:r>
              <a:rPr kumimoji="1" lang="en-US" altLang="ja-JP" sz="1733" b="1" dirty="0">
                <a:solidFill>
                  <a:schemeClr val="bg1"/>
                </a:solidFill>
              </a:rPr>
              <a:t>IMG</a:t>
            </a:r>
          </a:p>
        </p:txBody>
      </p:sp>
      <p:sp>
        <p:nvSpPr>
          <p:cNvPr id="12" name="テキスト ボックス 11">
            <a:extLst>
              <a:ext uri="{FF2B5EF4-FFF2-40B4-BE49-F238E27FC236}">
                <a16:creationId xmlns:a16="http://schemas.microsoft.com/office/drawing/2014/main" id="{D98D9814-6393-9B4E-B800-05ED6A2ED328}"/>
              </a:ext>
            </a:extLst>
          </p:cNvPr>
          <p:cNvSpPr txBox="1"/>
          <p:nvPr/>
        </p:nvSpPr>
        <p:spPr>
          <a:xfrm>
            <a:off x="496888" y="5688052"/>
            <a:ext cx="5938835" cy="360000"/>
          </a:xfrm>
          <a:prstGeom prst="rect">
            <a:avLst/>
          </a:prstGeom>
          <a:noFill/>
        </p:spPr>
        <p:txBody>
          <a:bodyPr wrap="square" rtlCol="0" anchor="ctr">
            <a:noAutofit/>
          </a:bodyPr>
          <a:lstStyle/>
          <a:p>
            <a:r>
              <a:rPr kumimoji="1" lang="en-US" altLang="ja-JP" sz="2000" b="1" dirty="0">
                <a:solidFill>
                  <a:schemeClr val="accent6"/>
                </a:solidFill>
              </a:rPr>
              <a:t>2. </a:t>
            </a:r>
            <a:r>
              <a:rPr kumimoji="1" lang="ja-JP" altLang="en-US" sz="1600" b="1"/>
              <a:t>○○○の変化により○○への対応が急務に</a:t>
            </a:r>
          </a:p>
        </p:txBody>
      </p:sp>
      <p:sp>
        <p:nvSpPr>
          <p:cNvPr id="13" name="テキスト ボックス 12">
            <a:extLst>
              <a:ext uri="{FF2B5EF4-FFF2-40B4-BE49-F238E27FC236}">
                <a16:creationId xmlns:a16="http://schemas.microsoft.com/office/drawing/2014/main" id="{6B974E3B-844E-8547-A6EB-F5A41F9412CD}"/>
              </a:ext>
            </a:extLst>
          </p:cNvPr>
          <p:cNvSpPr txBox="1"/>
          <p:nvPr/>
        </p:nvSpPr>
        <p:spPr>
          <a:xfrm>
            <a:off x="2655723" y="6475431"/>
            <a:ext cx="3780000" cy="1800000"/>
          </a:xfrm>
          <a:prstGeom prst="rect">
            <a:avLst/>
          </a:prstGeom>
          <a:noFill/>
        </p:spPr>
        <p:txBody>
          <a:bodyPr wrap="square" lIns="36000" tIns="36000" rIns="36000" bIns="36000" rtlCol="0" anchor="t">
            <a:noAutofit/>
          </a:bodyPr>
          <a:lstStyle/>
          <a:p>
            <a:pPr defTabSz="1003000">
              <a:lnSpc>
                <a:spcPct val="150000"/>
              </a:lnSpc>
              <a:spcAft>
                <a:spcPts val="433"/>
              </a:spcAft>
            </a:pPr>
            <a:r>
              <a:rPr kumimoji="1" lang="ja-JP" altLang="en-US" sz="1200">
                <a:solidFill>
                  <a:srgbClr val="0F1C50"/>
                </a:solidFill>
                <a:latin typeface="+mn-ea"/>
              </a:rPr>
              <a:t>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endParaRPr kumimoji="1" lang="ja-JP" altLang="en-US" sz="1200" dirty="0">
              <a:solidFill>
                <a:srgbClr val="0F1C50"/>
              </a:solidFill>
              <a:latin typeface="+mn-ea"/>
            </a:endParaRPr>
          </a:p>
        </p:txBody>
      </p:sp>
      <p:sp>
        <p:nvSpPr>
          <p:cNvPr id="14" name="正方形/長方形 13">
            <a:extLst>
              <a:ext uri="{FF2B5EF4-FFF2-40B4-BE49-F238E27FC236}">
                <a16:creationId xmlns:a16="http://schemas.microsoft.com/office/drawing/2014/main" id="{C1E0502F-6C56-D34C-89AD-5BE1CE1A18B4}"/>
              </a:ext>
            </a:extLst>
          </p:cNvPr>
          <p:cNvSpPr/>
          <p:nvPr/>
        </p:nvSpPr>
        <p:spPr>
          <a:xfrm>
            <a:off x="496887" y="6475431"/>
            <a:ext cx="1800000" cy="180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9000" tIns="39000" rIns="39000" bIns="39000" rtlCol="0" anchor="ctr"/>
          <a:lstStyle/>
          <a:p>
            <a:pPr algn="ctr"/>
            <a:r>
              <a:rPr kumimoji="1" lang="en-US" altLang="ja-JP" sz="1733" b="1" dirty="0">
                <a:solidFill>
                  <a:schemeClr val="bg1"/>
                </a:solidFill>
              </a:rPr>
              <a:t>IMG</a:t>
            </a:r>
          </a:p>
        </p:txBody>
      </p:sp>
      <p:sp>
        <p:nvSpPr>
          <p:cNvPr id="23" name="正方形/長方形 22">
            <a:extLst>
              <a:ext uri="{FF2B5EF4-FFF2-40B4-BE49-F238E27FC236}">
                <a16:creationId xmlns:a16="http://schemas.microsoft.com/office/drawing/2014/main" id="{BC6E466D-B7FA-4046-990E-49FACFBD36E7}"/>
              </a:ext>
            </a:extLst>
          </p:cNvPr>
          <p:cNvSpPr/>
          <p:nvPr/>
        </p:nvSpPr>
        <p:spPr>
          <a:xfrm>
            <a:off x="498470" y="9375698"/>
            <a:ext cx="1440000" cy="288000"/>
          </a:xfrm>
          <a:prstGeom prst="rect">
            <a:avLst/>
          </a:prstGeom>
          <a:noFill/>
          <a:ln w="12700" cap="flat" cmpd="sng" algn="ctr">
            <a:noFill/>
            <a:prstDash val="solid"/>
            <a:miter lim="800000"/>
          </a:ln>
          <a:effectLst/>
        </p:spPr>
        <p:txBody>
          <a:bodyPr wrap="none" lIns="36000" tIns="36000" rIns="36000" bIns="3600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ja-JP" sz="1200" b="1" i="0" u="none" strike="noStrike" kern="0" cap="none" spc="0" normalizeH="0" baseline="0" noProof="0" dirty="0">
                <a:ln>
                  <a:noFill/>
                </a:ln>
                <a:solidFill>
                  <a:srgbClr val="1B224C"/>
                </a:solidFill>
                <a:effectLst/>
                <a:uLnTx/>
                <a:uFillTx/>
                <a:latin typeface="+mn-ea"/>
                <a:cs typeface="+mn-cs"/>
              </a:rPr>
              <a:t>S A I R U</a:t>
            </a:r>
            <a:endParaRPr kumimoji="0" lang="ja-JP" altLang="en-US" sz="1200" b="1" i="0" u="none" strike="noStrike" kern="0" cap="none" spc="0" normalizeH="0" baseline="0" noProof="0" dirty="0">
              <a:ln>
                <a:noFill/>
              </a:ln>
              <a:solidFill>
                <a:srgbClr val="1B224C"/>
              </a:solidFill>
              <a:effectLst/>
              <a:uLnTx/>
              <a:uFillTx/>
              <a:latin typeface="+mn-ea"/>
              <a:cs typeface="+mn-cs"/>
            </a:endParaRPr>
          </a:p>
        </p:txBody>
      </p:sp>
      <p:sp>
        <p:nvSpPr>
          <p:cNvPr id="24" name="テキスト ボックス 23">
            <a:extLst>
              <a:ext uri="{FF2B5EF4-FFF2-40B4-BE49-F238E27FC236}">
                <a16:creationId xmlns:a16="http://schemas.microsoft.com/office/drawing/2014/main" id="{435D774E-B7E6-244F-85B3-15805C41D912}"/>
              </a:ext>
            </a:extLst>
          </p:cNvPr>
          <p:cNvSpPr txBox="1"/>
          <p:nvPr/>
        </p:nvSpPr>
        <p:spPr>
          <a:xfrm>
            <a:off x="1938470" y="9369425"/>
            <a:ext cx="3419763" cy="288000"/>
          </a:xfrm>
          <a:prstGeom prst="rect">
            <a:avLst/>
          </a:prstGeom>
          <a:noFill/>
        </p:spPr>
        <p:txBody>
          <a:bodyPr wrap="square" lIns="36000" tIns="36000" rIns="36000" bIns="36000" rtlCol="0" anchor="ctr">
            <a:normAutofit/>
          </a:bodyPr>
          <a:lstStyle/>
          <a:p>
            <a:pPr algn="ctr" defTabSz="457200"/>
            <a:r>
              <a:rPr lang="ja-JP" altLang="en-US" sz="1200" u="sng" dirty="0">
                <a:solidFill>
                  <a:srgbClr val="0070C0"/>
                </a:solidFill>
                <a:latin typeface="+mn-ea"/>
              </a:rPr>
              <a:t>〇〇〇サービスの詳細を確認する</a:t>
            </a:r>
          </a:p>
        </p:txBody>
      </p:sp>
    </p:spTree>
    <p:extLst>
      <p:ext uri="{BB962C8B-B14F-4D97-AF65-F5344CB8AC3E}">
        <p14:creationId xmlns:p14="http://schemas.microsoft.com/office/powerpoint/2010/main" val="408962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縦書きテキスト プレースホルダー 1">
            <a:extLst>
              <a:ext uri="{FF2B5EF4-FFF2-40B4-BE49-F238E27FC236}">
                <a16:creationId xmlns:a16="http://schemas.microsoft.com/office/drawing/2014/main" id="{C90C0250-6705-084E-ACE2-C2CF6B1AF99E}"/>
              </a:ext>
            </a:extLst>
          </p:cNvPr>
          <p:cNvSpPr>
            <a:spLocks noGrp="1"/>
          </p:cNvSpPr>
          <p:nvPr>
            <p:ph type="body" orient="vert" sz="quarter" idx="11"/>
          </p:nvPr>
        </p:nvSpPr>
        <p:spPr>
          <a:xfrm>
            <a:off x="496888" y="473289"/>
            <a:ext cx="5938837" cy="360000"/>
          </a:xfrm>
        </p:spPr>
        <p:txBody>
          <a:bodyPr/>
          <a:lstStyle/>
          <a:p>
            <a:r>
              <a:rPr lang="ja-JP" altLang="en-US"/>
              <a:t>課題</a:t>
            </a:r>
          </a:p>
        </p:txBody>
      </p:sp>
      <p:sp>
        <p:nvSpPr>
          <p:cNvPr id="3" name="スライド番号プレースホルダー 2">
            <a:extLst>
              <a:ext uri="{FF2B5EF4-FFF2-40B4-BE49-F238E27FC236}">
                <a16:creationId xmlns:a16="http://schemas.microsoft.com/office/drawing/2014/main" id="{4770A6C1-CFC4-4744-A2AF-864F96B365C8}"/>
              </a:ext>
            </a:extLst>
          </p:cNvPr>
          <p:cNvSpPr>
            <a:spLocks noGrp="1"/>
          </p:cNvSpPr>
          <p:nvPr>
            <p:ph type="sldNum" sz="quarter" idx="12"/>
          </p:nvPr>
        </p:nvSpPr>
        <p:spPr>
          <a:xfrm>
            <a:off x="5356462" y="9369638"/>
            <a:ext cx="1080000" cy="288000"/>
          </a:xfrm>
        </p:spPr>
        <p:txBody>
          <a:bodyPr/>
          <a:lstStyle/>
          <a:p>
            <a:fld id="{A3F55F42-B60C-440D-905E-DAEDED2DDD08}" type="slidenum">
              <a:rPr lang="ja-JP" altLang="en-US" smtClean="0"/>
              <a:pPr/>
              <a:t>7</a:t>
            </a:fld>
            <a:endParaRPr lang="ja-JP" altLang="en-US"/>
          </a:p>
        </p:txBody>
      </p:sp>
      <p:sp>
        <p:nvSpPr>
          <p:cNvPr id="4" name="タイトル 3">
            <a:extLst>
              <a:ext uri="{FF2B5EF4-FFF2-40B4-BE49-F238E27FC236}">
                <a16:creationId xmlns:a16="http://schemas.microsoft.com/office/drawing/2014/main" id="{D542BF26-D1F9-F14C-8F03-873D1C2274B9}"/>
              </a:ext>
            </a:extLst>
          </p:cNvPr>
          <p:cNvSpPr>
            <a:spLocks noGrp="1"/>
          </p:cNvSpPr>
          <p:nvPr>
            <p:ph type="title"/>
          </p:nvPr>
        </p:nvSpPr>
        <p:spPr>
          <a:xfrm>
            <a:off x="496462" y="1031425"/>
            <a:ext cx="5940000" cy="720000"/>
          </a:xfrm>
        </p:spPr>
        <p:txBody>
          <a:bodyPr/>
          <a:lstStyle/>
          <a:p>
            <a:r>
              <a:rPr lang="ja-JP" altLang="en-US"/>
              <a:t>〇〇〇が解決できる課題とは？</a:t>
            </a:r>
          </a:p>
        </p:txBody>
      </p:sp>
      <p:sp>
        <p:nvSpPr>
          <p:cNvPr id="5" name="角丸四角形 4">
            <a:extLst>
              <a:ext uri="{FF2B5EF4-FFF2-40B4-BE49-F238E27FC236}">
                <a16:creationId xmlns:a16="http://schemas.microsoft.com/office/drawing/2014/main" id="{0A27AB08-BBE5-F947-A37B-5B8A7DEF9259}"/>
              </a:ext>
            </a:extLst>
          </p:cNvPr>
          <p:cNvSpPr/>
          <p:nvPr/>
        </p:nvSpPr>
        <p:spPr>
          <a:xfrm>
            <a:off x="496888" y="2287834"/>
            <a:ext cx="5939263" cy="1980000"/>
          </a:xfrm>
          <a:prstGeom prst="roundRect">
            <a:avLst>
              <a:gd name="adj" fmla="val 4574"/>
            </a:avLst>
          </a:prstGeom>
          <a:solidFill>
            <a:schemeClr val="bg1"/>
          </a:solidFill>
          <a:ln>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chemeClr val="tx1"/>
              </a:solidFill>
              <a:latin typeface="+mn-ea"/>
            </a:endParaRPr>
          </a:p>
        </p:txBody>
      </p:sp>
      <p:sp>
        <p:nvSpPr>
          <p:cNvPr id="6" name="テキスト ボックス 5">
            <a:extLst>
              <a:ext uri="{FF2B5EF4-FFF2-40B4-BE49-F238E27FC236}">
                <a16:creationId xmlns:a16="http://schemas.microsoft.com/office/drawing/2014/main" id="{D3A2FDDB-B054-ED43-877B-A9AAE895DCE3}"/>
              </a:ext>
            </a:extLst>
          </p:cNvPr>
          <p:cNvSpPr txBox="1"/>
          <p:nvPr/>
        </p:nvSpPr>
        <p:spPr>
          <a:xfrm>
            <a:off x="1819694" y="2609557"/>
            <a:ext cx="4411377" cy="360000"/>
          </a:xfrm>
          <a:prstGeom prst="rect">
            <a:avLst/>
          </a:prstGeom>
          <a:noFill/>
        </p:spPr>
        <p:txBody>
          <a:bodyPr wrap="square" rtlCol="0" anchor="ctr">
            <a:noAutofit/>
          </a:bodyPr>
          <a:lstStyle/>
          <a:p>
            <a:r>
              <a:rPr kumimoji="1" lang="ja-JP" altLang="en-US" sz="1600" b="1"/>
              <a:t>○○○による</a:t>
            </a:r>
            <a:r>
              <a:rPr kumimoji="1" lang="ja-JP" altLang="en-US" sz="1600" b="1">
                <a:solidFill>
                  <a:schemeClr val="accent6"/>
                </a:solidFill>
              </a:rPr>
              <a:t>○○業務の効率化</a:t>
            </a:r>
          </a:p>
        </p:txBody>
      </p:sp>
      <p:sp>
        <p:nvSpPr>
          <p:cNvPr id="7" name="テキスト ボックス 6">
            <a:extLst>
              <a:ext uri="{FF2B5EF4-FFF2-40B4-BE49-F238E27FC236}">
                <a16:creationId xmlns:a16="http://schemas.microsoft.com/office/drawing/2014/main" id="{7B983516-F542-6147-B7BE-9AE131B81198}"/>
              </a:ext>
            </a:extLst>
          </p:cNvPr>
          <p:cNvSpPr txBox="1"/>
          <p:nvPr/>
        </p:nvSpPr>
        <p:spPr>
          <a:xfrm>
            <a:off x="1819695" y="3082015"/>
            <a:ext cx="4411377" cy="906021"/>
          </a:xfrm>
          <a:prstGeom prst="rect">
            <a:avLst/>
          </a:prstGeom>
          <a:noFill/>
        </p:spPr>
        <p:txBody>
          <a:bodyPr wrap="square" lIns="36000" tIns="36000" rIns="36000" bIns="36000" rtlCol="0" anchor="t">
            <a:noAutofit/>
          </a:bodyPr>
          <a:lstStyle/>
          <a:p>
            <a:pPr defTabSz="1003000">
              <a:lnSpc>
                <a:spcPct val="150000"/>
              </a:lnSpc>
              <a:spcAft>
                <a:spcPts val="433"/>
              </a:spcAft>
            </a:pPr>
            <a:r>
              <a:rPr kumimoji="1" lang="ja-JP" altLang="en-US" sz="1200">
                <a:solidFill>
                  <a:srgbClr val="0F1C50"/>
                </a:solidFill>
                <a:latin typeface="+mn-ea"/>
              </a:rPr>
              <a:t>サービスを導入することで解決できる課題の詳細を記載する。サービスを導入することで解決できる課題の詳細を記載する。サービスを導入することで解決できる課題の詳細を記載する。</a:t>
            </a:r>
            <a:endParaRPr kumimoji="1" lang="ja-JP" altLang="en-US" sz="1200" dirty="0">
              <a:solidFill>
                <a:srgbClr val="0F1C50"/>
              </a:solidFill>
              <a:latin typeface="+mn-ea"/>
            </a:endParaRPr>
          </a:p>
        </p:txBody>
      </p:sp>
      <p:sp>
        <p:nvSpPr>
          <p:cNvPr id="10" name="円/楕円 14">
            <a:extLst>
              <a:ext uri="{FF2B5EF4-FFF2-40B4-BE49-F238E27FC236}">
                <a16:creationId xmlns:a16="http://schemas.microsoft.com/office/drawing/2014/main" id="{991E6CB7-1D66-664C-8C11-8C618D5C2B42}"/>
              </a:ext>
            </a:extLst>
          </p:cNvPr>
          <p:cNvSpPr>
            <a:spLocks noChangeAspect="1"/>
          </p:cNvSpPr>
          <p:nvPr/>
        </p:nvSpPr>
        <p:spPr>
          <a:xfrm>
            <a:off x="810422" y="2609557"/>
            <a:ext cx="695737" cy="695737"/>
          </a:xfrm>
          <a:prstGeom prst="ellipse">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b="1" dirty="0">
                <a:solidFill>
                  <a:schemeClr val="bg1"/>
                </a:solidFill>
              </a:rPr>
              <a:t>icon</a:t>
            </a:r>
            <a:endParaRPr kumimoji="1" lang="ja-JP" altLang="en-US" sz="1100" b="1">
              <a:solidFill>
                <a:schemeClr val="bg1"/>
              </a:solidFill>
            </a:endParaRPr>
          </a:p>
        </p:txBody>
      </p:sp>
      <p:sp>
        <p:nvSpPr>
          <p:cNvPr id="11" name="角丸四角形 10">
            <a:extLst>
              <a:ext uri="{FF2B5EF4-FFF2-40B4-BE49-F238E27FC236}">
                <a16:creationId xmlns:a16="http://schemas.microsoft.com/office/drawing/2014/main" id="{520F671C-2FF0-144D-BD96-30863A5E25E0}"/>
              </a:ext>
            </a:extLst>
          </p:cNvPr>
          <p:cNvSpPr/>
          <p:nvPr/>
        </p:nvSpPr>
        <p:spPr>
          <a:xfrm>
            <a:off x="496462" y="4553505"/>
            <a:ext cx="5939263" cy="1980000"/>
          </a:xfrm>
          <a:prstGeom prst="roundRect">
            <a:avLst>
              <a:gd name="adj" fmla="val 4574"/>
            </a:avLst>
          </a:prstGeom>
          <a:solidFill>
            <a:schemeClr val="bg1"/>
          </a:solidFill>
          <a:ln>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chemeClr val="tx1"/>
              </a:solidFill>
              <a:latin typeface="+mn-ea"/>
            </a:endParaRPr>
          </a:p>
        </p:txBody>
      </p:sp>
      <p:sp>
        <p:nvSpPr>
          <p:cNvPr id="12" name="テキスト ボックス 11">
            <a:extLst>
              <a:ext uri="{FF2B5EF4-FFF2-40B4-BE49-F238E27FC236}">
                <a16:creationId xmlns:a16="http://schemas.microsoft.com/office/drawing/2014/main" id="{B6C7E359-C32A-0049-BE68-006BE41FAA5A}"/>
              </a:ext>
            </a:extLst>
          </p:cNvPr>
          <p:cNvSpPr txBox="1"/>
          <p:nvPr/>
        </p:nvSpPr>
        <p:spPr>
          <a:xfrm>
            <a:off x="1819268" y="4875228"/>
            <a:ext cx="4411377" cy="360000"/>
          </a:xfrm>
          <a:prstGeom prst="rect">
            <a:avLst/>
          </a:prstGeom>
          <a:noFill/>
        </p:spPr>
        <p:txBody>
          <a:bodyPr wrap="square" rtlCol="0" anchor="ctr">
            <a:noAutofit/>
          </a:bodyPr>
          <a:lstStyle/>
          <a:p>
            <a:r>
              <a:rPr kumimoji="1" lang="ja-JP" altLang="en-US" sz="1600" b="1"/>
              <a:t>○○○による</a:t>
            </a:r>
            <a:r>
              <a:rPr lang="ja-JP" altLang="en-US" sz="1600" b="1">
                <a:solidFill>
                  <a:schemeClr val="accent6"/>
                </a:solidFill>
              </a:rPr>
              <a:t>○○コストの削減</a:t>
            </a:r>
            <a:endParaRPr kumimoji="1" lang="ja-JP" altLang="en-US" sz="1600" b="1">
              <a:solidFill>
                <a:schemeClr val="accent6"/>
              </a:solidFill>
            </a:endParaRPr>
          </a:p>
        </p:txBody>
      </p:sp>
      <p:sp>
        <p:nvSpPr>
          <p:cNvPr id="13" name="テキスト ボックス 12">
            <a:extLst>
              <a:ext uri="{FF2B5EF4-FFF2-40B4-BE49-F238E27FC236}">
                <a16:creationId xmlns:a16="http://schemas.microsoft.com/office/drawing/2014/main" id="{326BCA40-B061-584A-B168-87B9F7D7BD76}"/>
              </a:ext>
            </a:extLst>
          </p:cNvPr>
          <p:cNvSpPr txBox="1"/>
          <p:nvPr/>
        </p:nvSpPr>
        <p:spPr>
          <a:xfrm>
            <a:off x="1819269" y="5347686"/>
            <a:ext cx="4411377" cy="906021"/>
          </a:xfrm>
          <a:prstGeom prst="rect">
            <a:avLst/>
          </a:prstGeom>
          <a:noFill/>
        </p:spPr>
        <p:txBody>
          <a:bodyPr wrap="square" lIns="36000" tIns="36000" rIns="36000" bIns="36000" rtlCol="0" anchor="t">
            <a:noAutofit/>
          </a:bodyPr>
          <a:lstStyle/>
          <a:p>
            <a:pPr defTabSz="1003000">
              <a:lnSpc>
                <a:spcPct val="150000"/>
              </a:lnSpc>
              <a:spcAft>
                <a:spcPts val="433"/>
              </a:spcAft>
            </a:pPr>
            <a:r>
              <a:rPr kumimoji="1" lang="ja-JP" altLang="en-US" sz="1200">
                <a:solidFill>
                  <a:srgbClr val="0F1C50"/>
                </a:solidFill>
                <a:latin typeface="+mn-ea"/>
              </a:rPr>
              <a:t>サービスを導入することで解決できる課題の詳細を記載する。サービスを導入することで解決できる課題の詳細を記載する。サービスを導入することで解決できる課題の詳細を記載する。</a:t>
            </a:r>
            <a:endParaRPr kumimoji="1" lang="ja-JP" altLang="en-US" sz="1200" dirty="0">
              <a:solidFill>
                <a:srgbClr val="0F1C50"/>
              </a:solidFill>
              <a:latin typeface="+mn-ea"/>
            </a:endParaRPr>
          </a:p>
        </p:txBody>
      </p:sp>
      <p:sp>
        <p:nvSpPr>
          <p:cNvPr id="14" name="円/楕円 14">
            <a:extLst>
              <a:ext uri="{FF2B5EF4-FFF2-40B4-BE49-F238E27FC236}">
                <a16:creationId xmlns:a16="http://schemas.microsoft.com/office/drawing/2014/main" id="{8AFBFFE2-1566-644E-9E29-C8E96EF6369E}"/>
              </a:ext>
            </a:extLst>
          </p:cNvPr>
          <p:cNvSpPr>
            <a:spLocks noChangeAspect="1"/>
          </p:cNvSpPr>
          <p:nvPr/>
        </p:nvSpPr>
        <p:spPr>
          <a:xfrm>
            <a:off x="809996" y="4875228"/>
            <a:ext cx="695737" cy="695737"/>
          </a:xfrm>
          <a:prstGeom prst="ellipse">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b="1" dirty="0">
                <a:solidFill>
                  <a:schemeClr val="bg1"/>
                </a:solidFill>
              </a:rPr>
              <a:t>icon</a:t>
            </a:r>
            <a:endParaRPr kumimoji="1" lang="ja-JP" altLang="en-US" sz="1100" b="1">
              <a:solidFill>
                <a:schemeClr val="bg1"/>
              </a:solidFill>
            </a:endParaRPr>
          </a:p>
        </p:txBody>
      </p:sp>
      <p:sp>
        <p:nvSpPr>
          <p:cNvPr id="19" name="角丸四角形 18">
            <a:extLst>
              <a:ext uri="{FF2B5EF4-FFF2-40B4-BE49-F238E27FC236}">
                <a16:creationId xmlns:a16="http://schemas.microsoft.com/office/drawing/2014/main" id="{18D78674-8DAF-0141-B84D-E04FD64275DB}"/>
              </a:ext>
            </a:extLst>
          </p:cNvPr>
          <p:cNvSpPr/>
          <p:nvPr/>
        </p:nvSpPr>
        <p:spPr>
          <a:xfrm>
            <a:off x="496462" y="6819176"/>
            <a:ext cx="5939263" cy="1980000"/>
          </a:xfrm>
          <a:prstGeom prst="roundRect">
            <a:avLst>
              <a:gd name="adj" fmla="val 4574"/>
            </a:avLst>
          </a:prstGeom>
          <a:solidFill>
            <a:schemeClr val="bg1"/>
          </a:solidFill>
          <a:ln>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chemeClr val="tx1"/>
              </a:solidFill>
              <a:latin typeface="+mn-ea"/>
            </a:endParaRPr>
          </a:p>
        </p:txBody>
      </p:sp>
      <p:sp>
        <p:nvSpPr>
          <p:cNvPr id="20" name="テキスト ボックス 19">
            <a:extLst>
              <a:ext uri="{FF2B5EF4-FFF2-40B4-BE49-F238E27FC236}">
                <a16:creationId xmlns:a16="http://schemas.microsoft.com/office/drawing/2014/main" id="{ABA17CC5-615C-FE43-A3D8-5A443D3DA629}"/>
              </a:ext>
            </a:extLst>
          </p:cNvPr>
          <p:cNvSpPr txBox="1"/>
          <p:nvPr/>
        </p:nvSpPr>
        <p:spPr>
          <a:xfrm>
            <a:off x="1819268" y="7140899"/>
            <a:ext cx="4411377" cy="360000"/>
          </a:xfrm>
          <a:prstGeom prst="rect">
            <a:avLst/>
          </a:prstGeom>
          <a:noFill/>
        </p:spPr>
        <p:txBody>
          <a:bodyPr wrap="square" rtlCol="0" anchor="ctr">
            <a:noAutofit/>
          </a:bodyPr>
          <a:lstStyle/>
          <a:p>
            <a:r>
              <a:rPr kumimoji="1" lang="ja-JP" altLang="en-US" sz="1600" b="1"/>
              <a:t>○○○による</a:t>
            </a:r>
            <a:r>
              <a:rPr lang="ja-JP" altLang="en-US" sz="1600" b="1">
                <a:solidFill>
                  <a:schemeClr val="accent6"/>
                </a:solidFill>
              </a:rPr>
              <a:t>売上の拡大</a:t>
            </a:r>
            <a:endParaRPr kumimoji="1" lang="ja-JP" altLang="en-US" sz="1600" b="1">
              <a:solidFill>
                <a:schemeClr val="accent6"/>
              </a:solidFill>
            </a:endParaRPr>
          </a:p>
        </p:txBody>
      </p:sp>
      <p:sp>
        <p:nvSpPr>
          <p:cNvPr id="21" name="テキスト ボックス 20">
            <a:extLst>
              <a:ext uri="{FF2B5EF4-FFF2-40B4-BE49-F238E27FC236}">
                <a16:creationId xmlns:a16="http://schemas.microsoft.com/office/drawing/2014/main" id="{BCA2D8B4-59E3-1E43-8E09-DD09DDEF365C}"/>
              </a:ext>
            </a:extLst>
          </p:cNvPr>
          <p:cNvSpPr txBox="1"/>
          <p:nvPr/>
        </p:nvSpPr>
        <p:spPr>
          <a:xfrm>
            <a:off x="1819269" y="7613357"/>
            <a:ext cx="4411377" cy="906021"/>
          </a:xfrm>
          <a:prstGeom prst="rect">
            <a:avLst/>
          </a:prstGeom>
          <a:noFill/>
        </p:spPr>
        <p:txBody>
          <a:bodyPr wrap="square" lIns="36000" tIns="36000" rIns="36000" bIns="36000" rtlCol="0" anchor="t">
            <a:noAutofit/>
          </a:bodyPr>
          <a:lstStyle/>
          <a:p>
            <a:pPr defTabSz="1003000">
              <a:lnSpc>
                <a:spcPct val="150000"/>
              </a:lnSpc>
              <a:spcAft>
                <a:spcPts val="433"/>
              </a:spcAft>
            </a:pPr>
            <a:r>
              <a:rPr kumimoji="1" lang="ja-JP" altLang="en-US" sz="1200">
                <a:solidFill>
                  <a:srgbClr val="0F1C50"/>
                </a:solidFill>
                <a:latin typeface="+mn-ea"/>
              </a:rPr>
              <a:t>サービスを導入することで解決できる課題の詳細を記載する。サービスを導入することで解決できる課題の詳細を記載する。サービスを導入することで解決できる課題の詳細を記載する。</a:t>
            </a:r>
            <a:endParaRPr kumimoji="1" lang="ja-JP" altLang="en-US" sz="1200" dirty="0">
              <a:solidFill>
                <a:srgbClr val="0F1C50"/>
              </a:solidFill>
              <a:latin typeface="+mn-ea"/>
            </a:endParaRPr>
          </a:p>
        </p:txBody>
      </p:sp>
      <p:sp>
        <p:nvSpPr>
          <p:cNvPr id="22" name="円/楕円 14">
            <a:extLst>
              <a:ext uri="{FF2B5EF4-FFF2-40B4-BE49-F238E27FC236}">
                <a16:creationId xmlns:a16="http://schemas.microsoft.com/office/drawing/2014/main" id="{5872CAAF-AC7F-F044-8915-C4ED8F7FA44D}"/>
              </a:ext>
            </a:extLst>
          </p:cNvPr>
          <p:cNvSpPr>
            <a:spLocks noChangeAspect="1"/>
          </p:cNvSpPr>
          <p:nvPr/>
        </p:nvSpPr>
        <p:spPr>
          <a:xfrm>
            <a:off x="809996" y="7140899"/>
            <a:ext cx="695737" cy="695737"/>
          </a:xfrm>
          <a:prstGeom prst="ellipse">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b="1" dirty="0">
                <a:solidFill>
                  <a:schemeClr val="bg1"/>
                </a:solidFill>
              </a:rPr>
              <a:t>icon</a:t>
            </a:r>
            <a:endParaRPr kumimoji="1" lang="ja-JP" altLang="en-US" sz="1100" b="1">
              <a:solidFill>
                <a:schemeClr val="bg1"/>
              </a:solidFill>
            </a:endParaRPr>
          </a:p>
        </p:txBody>
      </p:sp>
      <p:sp>
        <p:nvSpPr>
          <p:cNvPr id="32" name="正方形/長方形 31">
            <a:extLst>
              <a:ext uri="{FF2B5EF4-FFF2-40B4-BE49-F238E27FC236}">
                <a16:creationId xmlns:a16="http://schemas.microsoft.com/office/drawing/2014/main" id="{40B77882-D233-2A47-ADEB-C8372D601B18}"/>
              </a:ext>
            </a:extLst>
          </p:cNvPr>
          <p:cNvSpPr/>
          <p:nvPr/>
        </p:nvSpPr>
        <p:spPr>
          <a:xfrm>
            <a:off x="498470" y="9375698"/>
            <a:ext cx="1440000" cy="288000"/>
          </a:xfrm>
          <a:prstGeom prst="rect">
            <a:avLst/>
          </a:prstGeom>
          <a:noFill/>
          <a:ln w="12700" cap="flat" cmpd="sng" algn="ctr">
            <a:noFill/>
            <a:prstDash val="solid"/>
            <a:miter lim="800000"/>
          </a:ln>
          <a:effectLst/>
        </p:spPr>
        <p:txBody>
          <a:bodyPr wrap="none" lIns="36000" tIns="36000" rIns="36000" bIns="3600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ja-JP" sz="1200" b="1" i="0" u="none" strike="noStrike" kern="0" cap="none" spc="0" normalizeH="0" baseline="0" noProof="0" dirty="0">
                <a:ln>
                  <a:noFill/>
                </a:ln>
                <a:solidFill>
                  <a:srgbClr val="1B224C"/>
                </a:solidFill>
                <a:effectLst/>
                <a:uLnTx/>
                <a:uFillTx/>
                <a:latin typeface="+mn-ea"/>
                <a:cs typeface="+mn-cs"/>
              </a:rPr>
              <a:t>S A I R U</a:t>
            </a:r>
            <a:endParaRPr kumimoji="0" lang="ja-JP" altLang="en-US" sz="1200" b="1" i="0" u="none" strike="noStrike" kern="0" cap="none" spc="0" normalizeH="0" baseline="0" noProof="0" dirty="0">
              <a:ln>
                <a:noFill/>
              </a:ln>
              <a:solidFill>
                <a:srgbClr val="1B224C"/>
              </a:solidFill>
              <a:effectLst/>
              <a:uLnTx/>
              <a:uFillTx/>
              <a:latin typeface="+mn-ea"/>
              <a:cs typeface="+mn-cs"/>
            </a:endParaRPr>
          </a:p>
        </p:txBody>
      </p:sp>
      <p:sp>
        <p:nvSpPr>
          <p:cNvPr id="33" name="テキスト ボックス 32">
            <a:extLst>
              <a:ext uri="{FF2B5EF4-FFF2-40B4-BE49-F238E27FC236}">
                <a16:creationId xmlns:a16="http://schemas.microsoft.com/office/drawing/2014/main" id="{0F01B58D-51F9-B24F-A920-6D08E2B4A99C}"/>
              </a:ext>
            </a:extLst>
          </p:cNvPr>
          <p:cNvSpPr txBox="1"/>
          <p:nvPr/>
        </p:nvSpPr>
        <p:spPr>
          <a:xfrm>
            <a:off x="1938470" y="9369425"/>
            <a:ext cx="3419763" cy="288000"/>
          </a:xfrm>
          <a:prstGeom prst="rect">
            <a:avLst/>
          </a:prstGeom>
          <a:noFill/>
        </p:spPr>
        <p:txBody>
          <a:bodyPr wrap="square" lIns="36000" tIns="36000" rIns="36000" bIns="36000" rtlCol="0" anchor="ctr">
            <a:normAutofit/>
          </a:bodyPr>
          <a:lstStyle/>
          <a:p>
            <a:pPr algn="ctr" defTabSz="457200"/>
            <a:r>
              <a:rPr lang="ja-JP" altLang="en-US" sz="1200" u="sng" dirty="0">
                <a:solidFill>
                  <a:srgbClr val="0070C0"/>
                </a:solidFill>
                <a:latin typeface="+mn-ea"/>
              </a:rPr>
              <a:t>〇〇〇サービスの詳細を確認する</a:t>
            </a:r>
          </a:p>
        </p:txBody>
      </p:sp>
    </p:spTree>
    <p:extLst>
      <p:ext uri="{BB962C8B-B14F-4D97-AF65-F5344CB8AC3E}">
        <p14:creationId xmlns:p14="http://schemas.microsoft.com/office/powerpoint/2010/main" val="3398388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縦書きテキスト プレースホルダー 1">
            <a:extLst>
              <a:ext uri="{FF2B5EF4-FFF2-40B4-BE49-F238E27FC236}">
                <a16:creationId xmlns:a16="http://schemas.microsoft.com/office/drawing/2014/main" id="{8F4D3255-CE51-944B-9AAB-DEC8977EC90B}"/>
              </a:ext>
            </a:extLst>
          </p:cNvPr>
          <p:cNvSpPr>
            <a:spLocks noGrp="1"/>
          </p:cNvSpPr>
          <p:nvPr>
            <p:ph type="body" orient="vert" sz="quarter" idx="11"/>
          </p:nvPr>
        </p:nvSpPr>
        <p:spPr>
          <a:xfrm>
            <a:off x="496888" y="473289"/>
            <a:ext cx="5938837" cy="360000"/>
          </a:xfrm>
        </p:spPr>
        <p:txBody>
          <a:bodyPr/>
          <a:lstStyle/>
          <a:p>
            <a:r>
              <a:rPr lang="ja-JP" altLang="en-US"/>
              <a:t>実態調査</a:t>
            </a:r>
          </a:p>
        </p:txBody>
      </p:sp>
      <p:sp>
        <p:nvSpPr>
          <p:cNvPr id="3" name="スライド番号プレースホルダー 2">
            <a:extLst>
              <a:ext uri="{FF2B5EF4-FFF2-40B4-BE49-F238E27FC236}">
                <a16:creationId xmlns:a16="http://schemas.microsoft.com/office/drawing/2014/main" id="{FCCF1B6C-355E-3943-8AF4-DE6D4861A667}"/>
              </a:ext>
            </a:extLst>
          </p:cNvPr>
          <p:cNvSpPr>
            <a:spLocks noGrp="1"/>
          </p:cNvSpPr>
          <p:nvPr>
            <p:ph type="sldNum" sz="quarter" idx="12"/>
          </p:nvPr>
        </p:nvSpPr>
        <p:spPr>
          <a:xfrm>
            <a:off x="5356462" y="9369638"/>
            <a:ext cx="1080000" cy="288000"/>
          </a:xfrm>
        </p:spPr>
        <p:txBody>
          <a:bodyPr/>
          <a:lstStyle/>
          <a:p>
            <a:fld id="{A3F55F42-B60C-440D-905E-DAEDED2DDD08}" type="slidenum">
              <a:rPr lang="ja-JP" altLang="en-US" smtClean="0"/>
              <a:pPr/>
              <a:t>8</a:t>
            </a:fld>
            <a:endParaRPr lang="ja-JP" altLang="en-US"/>
          </a:p>
        </p:txBody>
      </p:sp>
      <p:sp>
        <p:nvSpPr>
          <p:cNvPr id="4" name="タイトル 3">
            <a:extLst>
              <a:ext uri="{FF2B5EF4-FFF2-40B4-BE49-F238E27FC236}">
                <a16:creationId xmlns:a16="http://schemas.microsoft.com/office/drawing/2014/main" id="{924E1D4B-3B7C-974A-A74B-76A7D277C11C}"/>
              </a:ext>
            </a:extLst>
          </p:cNvPr>
          <p:cNvSpPr>
            <a:spLocks noGrp="1"/>
          </p:cNvSpPr>
          <p:nvPr>
            <p:ph type="title"/>
          </p:nvPr>
        </p:nvSpPr>
        <p:spPr>
          <a:xfrm>
            <a:off x="496462" y="1031425"/>
            <a:ext cx="5940000" cy="720000"/>
          </a:xfrm>
        </p:spPr>
        <p:txBody>
          <a:bodyPr>
            <a:normAutofit/>
          </a:bodyPr>
          <a:lstStyle/>
          <a:p>
            <a:r>
              <a:rPr lang="ja-JP" altLang="en-US"/>
              <a:t>社員の〇〇％が「〇〇〇業務の負担が大きい」</a:t>
            </a:r>
            <a:br>
              <a:rPr lang="en-US" altLang="ja-JP" dirty="0"/>
            </a:br>
            <a:r>
              <a:rPr lang="ja-JP" altLang="en-US"/>
              <a:t>と感じている</a:t>
            </a:r>
          </a:p>
        </p:txBody>
      </p:sp>
      <p:sp>
        <p:nvSpPr>
          <p:cNvPr id="7" name="パイ 6">
            <a:extLst>
              <a:ext uri="{FF2B5EF4-FFF2-40B4-BE49-F238E27FC236}">
                <a16:creationId xmlns:a16="http://schemas.microsoft.com/office/drawing/2014/main" id="{F5081B66-240F-1548-B1BA-FF774464D125}"/>
              </a:ext>
            </a:extLst>
          </p:cNvPr>
          <p:cNvSpPr/>
          <p:nvPr/>
        </p:nvSpPr>
        <p:spPr>
          <a:xfrm>
            <a:off x="495298" y="5062098"/>
            <a:ext cx="3277456" cy="3277456"/>
          </a:xfrm>
          <a:prstGeom prst="pie">
            <a:avLst>
              <a:gd name="adj1" fmla="val 16568030"/>
              <a:gd name="adj2" fmla="val 16557679"/>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パイ 7">
            <a:extLst>
              <a:ext uri="{FF2B5EF4-FFF2-40B4-BE49-F238E27FC236}">
                <a16:creationId xmlns:a16="http://schemas.microsoft.com/office/drawing/2014/main" id="{2D64A117-3A9C-BC4E-A9C0-DDB3D0E5817A}"/>
              </a:ext>
            </a:extLst>
          </p:cNvPr>
          <p:cNvSpPr/>
          <p:nvPr/>
        </p:nvSpPr>
        <p:spPr>
          <a:xfrm>
            <a:off x="495298" y="5062098"/>
            <a:ext cx="3277456" cy="3277456"/>
          </a:xfrm>
          <a:prstGeom prst="pie">
            <a:avLst>
              <a:gd name="adj1" fmla="val 16203037"/>
              <a:gd name="adj2" fmla="val 1235638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パイ 8">
            <a:extLst>
              <a:ext uri="{FF2B5EF4-FFF2-40B4-BE49-F238E27FC236}">
                <a16:creationId xmlns:a16="http://schemas.microsoft.com/office/drawing/2014/main" id="{9F186C65-9DEC-0243-945B-55A879E12028}"/>
              </a:ext>
            </a:extLst>
          </p:cNvPr>
          <p:cNvSpPr/>
          <p:nvPr/>
        </p:nvSpPr>
        <p:spPr>
          <a:xfrm>
            <a:off x="495298" y="5062098"/>
            <a:ext cx="3277456" cy="3277456"/>
          </a:xfrm>
          <a:prstGeom prst="pie">
            <a:avLst>
              <a:gd name="adj1" fmla="val 16203037"/>
              <a:gd name="adj2" fmla="val 6693443"/>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テキスト ボックス 9">
            <a:extLst>
              <a:ext uri="{FF2B5EF4-FFF2-40B4-BE49-F238E27FC236}">
                <a16:creationId xmlns:a16="http://schemas.microsoft.com/office/drawing/2014/main" id="{15C75235-E6A2-824E-90F1-24EBB1CC1410}"/>
              </a:ext>
            </a:extLst>
          </p:cNvPr>
          <p:cNvSpPr txBox="1"/>
          <p:nvPr/>
        </p:nvSpPr>
        <p:spPr>
          <a:xfrm>
            <a:off x="1234026" y="8439571"/>
            <a:ext cx="1800000" cy="360000"/>
          </a:xfrm>
          <a:prstGeom prst="rect">
            <a:avLst/>
          </a:prstGeom>
          <a:noFill/>
        </p:spPr>
        <p:txBody>
          <a:bodyPr wrap="square" rtlCol="0">
            <a:spAutoFit/>
          </a:bodyPr>
          <a:lstStyle/>
          <a:p>
            <a:pPr algn="ctr"/>
            <a:r>
              <a:rPr kumimoji="1" lang="en-US" altLang="ja-JP" sz="1400" dirty="0"/>
              <a:t>n=0,000</a:t>
            </a:r>
            <a:r>
              <a:rPr kumimoji="1" lang="ja-JP" altLang="en-US" sz="1400"/>
              <a:t>人</a:t>
            </a:r>
          </a:p>
        </p:txBody>
      </p:sp>
      <p:sp>
        <p:nvSpPr>
          <p:cNvPr id="11" name="テキスト ボックス 10">
            <a:extLst>
              <a:ext uri="{FF2B5EF4-FFF2-40B4-BE49-F238E27FC236}">
                <a16:creationId xmlns:a16="http://schemas.microsoft.com/office/drawing/2014/main" id="{31E3284E-5319-5E43-BC07-DEA1922E9FAB}"/>
              </a:ext>
            </a:extLst>
          </p:cNvPr>
          <p:cNvSpPr txBox="1"/>
          <p:nvPr/>
        </p:nvSpPr>
        <p:spPr>
          <a:xfrm>
            <a:off x="2415266" y="6121823"/>
            <a:ext cx="1080000" cy="540000"/>
          </a:xfrm>
          <a:prstGeom prst="rect">
            <a:avLst/>
          </a:prstGeom>
          <a:noFill/>
        </p:spPr>
        <p:txBody>
          <a:bodyPr wrap="square" rtlCol="0">
            <a:spAutoFit/>
          </a:bodyPr>
          <a:lstStyle/>
          <a:p>
            <a:pPr algn="ctr"/>
            <a:r>
              <a:rPr kumimoji="1" lang="ja-JP" altLang="en-US" sz="1400" b="1">
                <a:solidFill>
                  <a:schemeClr val="bg1"/>
                </a:solidFill>
                <a:latin typeface="+mn-ea"/>
              </a:rPr>
              <a:t>回答</a:t>
            </a:r>
            <a:r>
              <a:rPr kumimoji="1" lang="en-US" altLang="ja-JP" sz="1400" b="1" dirty="0">
                <a:solidFill>
                  <a:schemeClr val="bg1"/>
                </a:solidFill>
                <a:latin typeface="+mn-ea"/>
              </a:rPr>
              <a:t>1</a:t>
            </a:r>
          </a:p>
          <a:p>
            <a:pPr algn="ctr"/>
            <a:r>
              <a:rPr kumimoji="1" lang="ja-JP" altLang="en-US" sz="1400" b="1">
                <a:solidFill>
                  <a:schemeClr val="bg1"/>
                </a:solidFill>
                <a:latin typeface="+mn-ea"/>
              </a:rPr>
              <a:t>○○○○</a:t>
            </a:r>
          </a:p>
        </p:txBody>
      </p:sp>
      <p:sp>
        <p:nvSpPr>
          <p:cNvPr id="12" name="テキスト ボックス 11">
            <a:extLst>
              <a:ext uri="{FF2B5EF4-FFF2-40B4-BE49-F238E27FC236}">
                <a16:creationId xmlns:a16="http://schemas.microsoft.com/office/drawing/2014/main" id="{15914AA9-4EF5-F74B-BEA7-D9018B739D52}"/>
              </a:ext>
            </a:extLst>
          </p:cNvPr>
          <p:cNvSpPr txBox="1"/>
          <p:nvPr/>
        </p:nvSpPr>
        <p:spPr>
          <a:xfrm>
            <a:off x="2415266" y="6734768"/>
            <a:ext cx="1080000" cy="461665"/>
          </a:xfrm>
          <a:prstGeom prst="rect">
            <a:avLst/>
          </a:prstGeom>
          <a:noFill/>
        </p:spPr>
        <p:txBody>
          <a:bodyPr wrap="square" rtlCol="0">
            <a:spAutoFit/>
          </a:bodyPr>
          <a:lstStyle/>
          <a:p>
            <a:pPr algn="ctr"/>
            <a:r>
              <a:rPr kumimoji="1" lang="en-US" altLang="ja-JP" sz="2400" b="1" dirty="0">
                <a:solidFill>
                  <a:schemeClr val="bg1"/>
                </a:solidFill>
                <a:latin typeface="+mn-ea"/>
              </a:rPr>
              <a:t>00.0%</a:t>
            </a:r>
            <a:endParaRPr kumimoji="1" lang="ja-JP" altLang="en-US" sz="2400" b="1">
              <a:solidFill>
                <a:schemeClr val="bg1"/>
              </a:solidFill>
              <a:latin typeface="+mn-ea"/>
            </a:endParaRPr>
          </a:p>
        </p:txBody>
      </p:sp>
      <p:sp>
        <p:nvSpPr>
          <p:cNvPr id="13" name="テキスト ボックス 12">
            <a:extLst>
              <a:ext uri="{FF2B5EF4-FFF2-40B4-BE49-F238E27FC236}">
                <a16:creationId xmlns:a16="http://schemas.microsoft.com/office/drawing/2014/main" id="{D912AE9E-6F69-CA46-9AB0-AC41B18358E7}"/>
              </a:ext>
            </a:extLst>
          </p:cNvPr>
          <p:cNvSpPr txBox="1"/>
          <p:nvPr/>
        </p:nvSpPr>
        <p:spPr>
          <a:xfrm>
            <a:off x="694026" y="6852716"/>
            <a:ext cx="1080000" cy="400110"/>
          </a:xfrm>
          <a:prstGeom prst="rect">
            <a:avLst/>
          </a:prstGeom>
          <a:noFill/>
        </p:spPr>
        <p:txBody>
          <a:bodyPr wrap="square" rtlCol="0">
            <a:spAutoFit/>
          </a:bodyPr>
          <a:lstStyle/>
          <a:p>
            <a:pPr algn="ctr"/>
            <a:r>
              <a:rPr kumimoji="1" lang="en-US" altLang="ja-JP" sz="2000" b="1" dirty="0">
                <a:solidFill>
                  <a:schemeClr val="bg1"/>
                </a:solidFill>
                <a:latin typeface="+mn-ea"/>
              </a:rPr>
              <a:t>00.0%</a:t>
            </a:r>
            <a:endParaRPr kumimoji="1" lang="ja-JP" altLang="en-US" sz="2000" b="1">
              <a:solidFill>
                <a:schemeClr val="bg1"/>
              </a:solidFill>
              <a:latin typeface="+mn-ea"/>
            </a:endParaRPr>
          </a:p>
        </p:txBody>
      </p:sp>
      <p:sp>
        <p:nvSpPr>
          <p:cNvPr id="14" name="テキスト ボックス 13">
            <a:extLst>
              <a:ext uri="{FF2B5EF4-FFF2-40B4-BE49-F238E27FC236}">
                <a16:creationId xmlns:a16="http://schemas.microsoft.com/office/drawing/2014/main" id="{86BB20A3-8116-314F-9F75-66CFEF18AF3A}"/>
              </a:ext>
            </a:extLst>
          </p:cNvPr>
          <p:cNvSpPr txBox="1"/>
          <p:nvPr/>
        </p:nvSpPr>
        <p:spPr>
          <a:xfrm>
            <a:off x="987357" y="5697496"/>
            <a:ext cx="1080000" cy="400110"/>
          </a:xfrm>
          <a:prstGeom prst="rect">
            <a:avLst/>
          </a:prstGeom>
          <a:noFill/>
        </p:spPr>
        <p:txBody>
          <a:bodyPr wrap="square" rtlCol="0">
            <a:spAutoFit/>
          </a:bodyPr>
          <a:lstStyle/>
          <a:p>
            <a:pPr algn="ctr"/>
            <a:r>
              <a:rPr kumimoji="1" lang="en-US" altLang="ja-JP" sz="2000" b="1" dirty="0">
                <a:latin typeface="+mn-ea"/>
              </a:rPr>
              <a:t>00.0%</a:t>
            </a:r>
            <a:endParaRPr kumimoji="1" lang="ja-JP" altLang="en-US" sz="2000" b="1">
              <a:latin typeface="+mn-ea"/>
            </a:endParaRPr>
          </a:p>
        </p:txBody>
      </p:sp>
      <p:sp>
        <p:nvSpPr>
          <p:cNvPr id="15" name="テキスト ボックス 14">
            <a:extLst>
              <a:ext uri="{FF2B5EF4-FFF2-40B4-BE49-F238E27FC236}">
                <a16:creationId xmlns:a16="http://schemas.microsoft.com/office/drawing/2014/main" id="{73E4D2C2-C2F9-DC45-9FC2-48C701DE5B48}"/>
              </a:ext>
            </a:extLst>
          </p:cNvPr>
          <p:cNvSpPr txBox="1"/>
          <p:nvPr/>
        </p:nvSpPr>
        <p:spPr>
          <a:xfrm>
            <a:off x="495299" y="4116620"/>
            <a:ext cx="5939999" cy="360000"/>
          </a:xfrm>
          <a:prstGeom prst="rect">
            <a:avLst/>
          </a:prstGeom>
          <a:noFill/>
        </p:spPr>
        <p:txBody>
          <a:bodyPr wrap="square" rtlCol="0" anchor="ctr">
            <a:noAutofit/>
          </a:bodyPr>
          <a:lstStyle/>
          <a:p>
            <a:r>
              <a:rPr kumimoji="1" lang="ja-JP" altLang="en-US" sz="1200"/>
              <a:t>調査内容：○○○を対象にしたアンケート調査を実施</a:t>
            </a:r>
          </a:p>
        </p:txBody>
      </p:sp>
      <p:sp>
        <p:nvSpPr>
          <p:cNvPr id="22" name="テキスト ボックス 21">
            <a:extLst>
              <a:ext uri="{FF2B5EF4-FFF2-40B4-BE49-F238E27FC236}">
                <a16:creationId xmlns:a16="http://schemas.microsoft.com/office/drawing/2014/main" id="{8266355D-F86D-F84D-93A5-33B542A589D2}"/>
              </a:ext>
            </a:extLst>
          </p:cNvPr>
          <p:cNvSpPr txBox="1"/>
          <p:nvPr/>
        </p:nvSpPr>
        <p:spPr>
          <a:xfrm>
            <a:off x="495300" y="4487510"/>
            <a:ext cx="5939998" cy="360000"/>
          </a:xfrm>
          <a:prstGeom prst="rect">
            <a:avLst/>
          </a:prstGeom>
          <a:noFill/>
        </p:spPr>
        <p:txBody>
          <a:bodyPr wrap="square" rtlCol="0" anchor="ctr">
            <a:noAutofit/>
          </a:bodyPr>
          <a:lstStyle/>
          <a:p>
            <a:r>
              <a:rPr kumimoji="1" lang="en-US" altLang="ja-JP" sz="1400" b="1" dirty="0"/>
              <a:t>Q. </a:t>
            </a:r>
            <a:r>
              <a:rPr kumimoji="1" lang="ja-JP" altLang="en-US" sz="1400" b="1"/>
              <a:t>本来の</a:t>
            </a:r>
            <a:r>
              <a:rPr kumimoji="1" lang="en-US" altLang="ja-JP" sz="1400" b="1" dirty="0"/>
              <a:t>○</a:t>
            </a:r>
            <a:r>
              <a:rPr kumimoji="1" lang="ja-JP" altLang="en-US" sz="1400" b="1"/>
              <a:t>○業務以外で負担が大きい業務は何ですか？</a:t>
            </a:r>
          </a:p>
        </p:txBody>
      </p:sp>
      <p:sp>
        <p:nvSpPr>
          <p:cNvPr id="23" name="テキスト ボックス 22">
            <a:extLst>
              <a:ext uri="{FF2B5EF4-FFF2-40B4-BE49-F238E27FC236}">
                <a16:creationId xmlns:a16="http://schemas.microsoft.com/office/drawing/2014/main" id="{5DCE82BD-52F9-6E4C-B173-B6B51382DF73}"/>
              </a:ext>
            </a:extLst>
          </p:cNvPr>
          <p:cNvSpPr txBox="1"/>
          <p:nvPr/>
        </p:nvSpPr>
        <p:spPr>
          <a:xfrm>
            <a:off x="495298" y="2821715"/>
            <a:ext cx="5940000" cy="1080000"/>
          </a:xfrm>
          <a:prstGeom prst="rect">
            <a:avLst/>
          </a:prstGeom>
          <a:noFill/>
        </p:spPr>
        <p:txBody>
          <a:bodyPr wrap="square" lIns="36000" tIns="36000" rIns="36000" bIns="36000" rtlCol="0" anchor="t">
            <a:noAutofit/>
          </a:bodyPr>
          <a:lstStyle/>
          <a:p>
            <a:pPr defTabSz="1003000">
              <a:lnSpc>
                <a:spcPct val="150000"/>
              </a:lnSpc>
              <a:spcAft>
                <a:spcPts val="433"/>
              </a:spcAft>
            </a:pPr>
            <a:r>
              <a:rPr kumimoji="1" lang="ja-JP" altLang="en-US" sz="1200">
                <a:solidFill>
                  <a:srgbClr val="0F1C50"/>
                </a:solidFill>
                <a:latin typeface="+mn-ea"/>
              </a:rPr>
              <a:t>調査内容や調査結果を元に導いたインサイトを記載する。調査内容や調査結果を元に導いたインサイトを記載する</a:t>
            </a:r>
            <a:r>
              <a:rPr lang="ja-JP" altLang="en-US" sz="1200">
                <a:solidFill>
                  <a:srgbClr val="0F1C50"/>
                </a:solidFill>
                <a:latin typeface="+mn-ea"/>
              </a:rPr>
              <a:t>。調査内容や調査結果を元に導いたインサイトを記載する。調査内容や調査結果を元に導いたインサイトを記載する。</a:t>
            </a:r>
            <a:endParaRPr kumimoji="1" lang="ja-JP" altLang="en-US" sz="1200">
              <a:solidFill>
                <a:srgbClr val="0F1C50"/>
              </a:solidFill>
              <a:latin typeface="+mn-ea"/>
            </a:endParaRPr>
          </a:p>
        </p:txBody>
      </p:sp>
      <p:sp>
        <p:nvSpPr>
          <p:cNvPr id="24" name="テキスト ボックス 23">
            <a:extLst>
              <a:ext uri="{FF2B5EF4-FFF2-40B4-BE49-F238E27FC236}">
                <a16:creationId xmlns:a16="http://schemas.microsoft.com/office/drawing/2014/main" id="{6D5FDC48-6FC8-E440-936A-17726A548A4D}"/>
              </a:ext>
            </a:extLst>
          </p:cNvPr>
          <p:cNvSpPr txBox="1"/>
          <p:nvPr/>
        </p:nvSpPr>
        <p:spPr>
          <a:xfrm>
            <a:off x="496463" y="2352770"/>
            <a:ext cx="5939261" cy="396000"/>
          </a:xfrm>
          <a:prstGeom prst="rect">
            <a:avLst/>
          </a:prstGeom>
          <a:noFill/>
        </p:spPr>
        <p:txBody>
          <a:bodyPr wrap="square" rtlCol="0" anchor="ctr">
            <a:noAutofit/>
          </a:bodyPr>
          <a:lstStyle/>
          <a:p>
            <a:r>
              <a:rPr kumimoji="1" lang="ja-JP" altLang="en-US" sz="1600" b="1"/>
              <a:t>○○○の変化により、○○○○担当者の</a:t>
            </a:r>
            <a:r>
              <a:rPr kumimoji="1" lang="ja-JP" altLang="en-US" sz="1600" b="1">
                <a:solidFill>
                  <a:schemeClr val="accent6"/>
                </a:solidFill>
              </a:rPr>
              <a:t>○○業務の負担が急増</a:t>
            </a:r>
          </a:p>
        </p:txBody>
      </p:sp>
      <p:sp>
        <p:nvSpPr>
          <p:cNvPr id="25" name="正方形/長方形 24">
            <a:extLst>
              <a:ext uri="{FF2B5EF4-FFF2-40B4-BE49-F238E27FC236}">
                <a16:creationId xmlns:a16="http://schemas.microsoft.com/office/drawing/2014/main" id="{32BC10A4-C9CE-DD49-B258-8D19DD429DAC}"/>
              </a:ext>
            </a:extLst>
          </p:cNvPr>
          <p:cNvSpPr>
            <a:spLocks noChangeAspect="1"/>
          </p:cNvSpPr>
          <p:nvPr/>
        </p:nvSpPr>
        <p:spPr>
          <a:xfrm>
            <a:off x="4201778" y="6443541"/>
            <a:ext cx="180000" cy="18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829CCFA0-F2C6-0846-A4EA-2572C8D54C64}"/>
              </a:ext>
            </a:extLst>
          </p:cNvPr>
          <p:cNvSpPr>
            <a:spLocks noChangeAspect="1"/>
          </p:cNvSpPr>
          <p:nvPr/>
        </p:nvSpPr>
        <p:spPr>
          <a:xfrm>
            <a:off x="4201777" y="6774987"/>
            <a:ext cx="180000" cy="18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F93FAB2B-B2CD-EB47-8BA4-D5A9AA9B1679}"/>
              </a:ext>
            </a:extLst>
          </p:cNvPr>
          <p:cNvSpPr>
            <a:spLocks noChangeAspect="1"/>
          </p:cNvSpPr>
          <p:nvPr/>
        </p:nvSpPr>
        <p:spPr>
          <a:xfrm>
            <a:off x="4201776" y="7106433"/>
            <a:ext cx="180000" cy="18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1B035137-6BE2-8440-86E4-096D7B33DE4D}"/>
              </a:ext>
            </a:extLst>
          </p:cNvPr>
          <p:cNvSpPr txBox="1"/>
          <p:nvPr/>
        </p:nvSpPr>
        <p:spPr>
          <a:xfrm>
            <a:off x="4435857" y="6353541"/>
            <a:ext cx="1999442" cy="360000"/>
          </a:xfrm>
          <a:prstGeom prst="rect">
            <a:avLst/>
          </a:prstGeom>
          <a:noFill/>
        </p:spPr>
        <p:txBody>
          <a:bodyPr wrap="square" rtlCol="0" anchor="ctr">
            <a:noAutofit/>
          </a:bodyPr>
          <a:lstStyle/>
          <a:p>
            <a:r>
              <a:rPr kumimoji="1" lang="ja-JP" altLang="en-US" sz="1100"/>
              <a:t>○○○○と回答した社員</a:t>
            </a:r>
          </a:p>
        </p:txBody>
      </p:sp>
      <p:sp>
        <p:nvSpPr>
          <p:cNvPr id="29" name="テキスト ボックス 28">
            <a:extLst>
              <a:ext uri="{FF2B5EF4-FFF2-40B4-BE49-F238E27FC236}">
                <a16:creationId xmlns:a16="http://schemas.microsoft.com/office/drawing/2014/main" id="{BB5778B0-DC68-824A-BBE9-3B01A3559EC8}"/>
              </a:ext>
            </a:extLst>
          </p:cNvPr>
          <p:cNvSpPr txBox="1"/>
          <p:nvPr/>
        </p:nvSpPr>
        <p:spPr>
          <a:xfrm>
            <a:off x="4435857" y="6684987"/>
            <a:ext cx="1999442" cy="360000"/>
          </a:xfrm>
          <a:prstGeom prst="rect">
            <a:avLst/>
          </a:prstGeom>
          <a:noFill/>
        </p:spPr>
        <p:txBody>
          <a:bodyPr wrap="square" rtlCol="0" anchor="ctr">
            <a:noAutofit/>
          </a:bodyPr>
          <a:lstStyle/>
          <a:p>
            <a:r>
              <a:rPr kumimoji="1" lang="ja-JP" altLang="en-US" sz="1100"/>
              <a:t>○○○○○と回答した社員</a:t>
            </a:r>
          </a:p>
        </p:txBody>
      </p:sp>
      <p:sp>
        <p:nvSpPr>
          <p:cNvPr id="30" name="テキスト ボックス 29">
            <a:extLst>
              <a:ext uri="{FF2B5EF4-FFF2-40B4-BE49-F238E27FC236}">
                <a16:creationId xmlns:a16="http://schemas.microsoft.com/office/drawing/2014/main" id="{BD97D1AD-62A6-894D-A89A-66B31415E17D}"/>
              </a:ext>
            </a:extLst>
          </p:cNvPr>
          <p:cNvSpPr txBox="1"/>
          <p:nvPr/>
        </p:nvSpPr>
        <p:spPr>
          <a:xfrm>
            <a:off x="4435857" y="7016433"/>
            <a:ext cx="1999442" cy="360000"/>
          </a:xfrm>
          <a:prstGeom prst="rect">
            <a:avLst/>
          </a:prstGeom>
          <a:noFill/>
        </p:spPr>
        <p:txBody>
          <a:bodyPr wrap="square" rtlCol="0" anchor="ctr">
            <a:noAutofit/>
          </a:bodyPr>
          <a:lstStyle/>
          <a:p>
            <a:r>
              <a:rPr kumimoji="1" lang="ja-JP" altLang="en-US" sz="1100"/>
              <a:t>○○○と回答した社員</a:t>
            </a:r>
          </a:p>
        </p:txBody>
      </p:sp>
      <p:cxnSp>
        <p:nvCxnSpPr>
          <p:cNvPr id="32" name="直線コネクタ 31">
            <a:extLst>
              <a:ext uri="{FF2B5EF4-FFF2-40B4-BE49-F238E27FC236}">
                <a16:creationId xmlns:a16="http://schemas.microsoft.com/office/drawing/2014/main" id="{F097A121-E967-3648-A854-AF48503A4ECF}"/>
              </a:ext>
            </a:extLst>
          </p:cNvPr>
          <p:cNvCxnSpPr/>
          <p:nvPr/>
        </p:nvCxnSpPr>
        <p:spPr>
          <a:xfrm>
            <a:off x="525266" y="3911989"/>
            <a:ext cx="5940000" cy="0"/>
          </a:xfrm>
          <a:prstGeom prst="line">
            <a:avLst/>
          </a:prstGeom>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46EBCBC8-A837-9642-8321-AAD959A19BB2}"/>
              </a:ext>
            </a:extLst>
          </p:cNvPr>
          <p:cNvSpPr/>
          <p:nvPr/>
        </p:nvSpPr>
        <p:spPr>
          <a:xfrm>
            <a:off x="498470" y="9375698"/>
            <a:ext cx="1440000" cy="288000"/>
          </a:xfrm>
          <a:prstGeom prst="rect">
            <a:avLst/>
          </a:prstGeom>
          <a:noFill/>
          <a:ln w="12700" cap="flat" cmpd="sng" algn="ctr">
            <a:noFill/>
            <a:prstDash val="solid"/>
            <a:miter lim="800000"/>
          </a:ln>
          <a:effectLst/>
        </p:spPr>
        <p:txBody>
          <a:bodyPr wrap="none" lIns="36000" tIns="36000" rIns="36000" bIns="3600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ja-JP" sz="1200" b="1" i="0" u="none" strike="noStrike" kern="0" cap="none" spc="0" normalizeH="0" baseline="0" noProof="0" dirty="0">
                <a:ln>
                  <a:noFill/>
                </a:ln>
                <a:solidFill>
                  <a:srgbClr val="1B224C"/>
                </a:solidFill>
                <a:effectLst/>
                <a:uLnTx/>
                <a:uFillTx/>
                <a:latin typeface="+mn-ea"/>
                <a:cs typeface="+mn-cs"/>
              </a:rPr>
              <a:t>S A I R U</a:t>
            </a:r>
            <a:endParaRPr kumimoji="0" lang="ja-JP" altLang="en-US" sz="1200" b="1" i="0" u="none" strike="noStrike" kern="0" cap="none" spc="0" normalizeH="0" baseline="0" noProof="0" dirty="0">
              <a:ln>
                <a:noFill/>
              </a:ln>
              <a:solidFill>
                <a:srgbClr val="1B224C"/>
              </a:solidFill>
              <a:effectLst/>
              <a:uLnTx/>
              <a:uFillTx/>
              <a:latin typeface="+mn-ea"/>
              <a:cs typeface="+mn-cs"/>
            </a:endParaRPr>
          </a:p>
        </p:txBody>
      </p:sp>
      <p:sp>
        <p:nvSpPr>
          <p:cNvPr id="45" name="テキスト ボックス 44">
            <a:extLst>
              <a:ext uri="{FF2B5EF4-FFF2-40B4-BE49-F238E27FC236}">
                <a16:creationId xmlns:a16="http://schemas.microsoft.com/office/drawing/2014/main" id="{D1643816-8201-9147-AE3C-1D823D9EE919}"/>
              </a:ext>
            </a:extLst>
          </p:cNvPr>
          <p:cNvSpPr txBox="1"/>
          <p:nvPr/>
        </p:nvSpPr>
        <p:spPr>
          <a:xfrm>
            <a:off x="1938470" y="9369425"/>
            <a:ext cx="3419763" cy="288000"/>
          </a:xfrm>
          <a:prstGeom prst="rect">
            <a:avLst/>
          </a:prstGeom>
          <a:noFill/>
        </p:spPr>
        <p:txBody>
          <a:bodyPr wrap="square" lIns="36000" tIns="36000" rIns="36000" bIns="36000" rtlCol="0" anchor="ctr">
            <a:normAutofit/>
          </a:bodyPr>
          <a:lstStyle/>
          <a:p>
            <a:pPr algn="ctr" defTabSz="457200"/>
            <a:r>
              <a:rPr lang="ja-JP" altLang="en-US" sz="1200" u="sng" dirty="0">
                <a:solidFill>
                  <a:srgbClr val="0070C0"/>
                </a:solidFill>
                <a:latin typeface="+mn-ea"/>
              </a:rPr>
              <a:t>〇〇〇サービスの詳細を確認する</a:t>
            </a:r>
          </a:p>
        </p:txBody>
      </p:sp>
    </p:spTree>
    <p:extLst>
      <p:ext uri="{BB962C8B-B14F-4D97-AF65-F5344CB8AC3E}">
        <p14:creationId xmlns:p14="http://schemas.microsoft.com/office/powerpoint/2010/main" val="1527255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縦書きテキスト プレースホルダー 1">
            <a:extLst>
              <a:ext uri="{FF2B5EF4-FFF2-40B4-BE49-F238E27FC236}">
                <a16:creationId xmlns:a16="http://schemas.microsoft.com/office/drawing/2014/main" id="{812B5B53-B7BF-E342-8651-FFA59D878996}"/>
              </a:ext>
            </a:extLst>
          </p:cNvPr>
          <p:cNvSpPr>
            <a:spLocks noGrp="1"/>
          </p:cNvSpPr>
          <p:nvPr>
            <p:ph type="body" orient="vert" sz="quarter" idx="11"/>
          </p:nvPr>
        </p:nvSpPr>
        <p:spPr/>
        <p:txBody>
          <a:bodyPr/>
          <a:lstStyle/>
          <a:p>
            <a:r>
              <a:rPr lang="ja-JP" altLang="en-US"/>
              <a:t>サポート内容（機能）</a:t>
            </a:r>
          </a:p>
        </p:txBody>
      </p:sp>
      <p:sp>
        <p:nvSpPr>
          <p:cNvPr id="3" name="スライド番号プレースホルダー 2">
            <a:extLst>
              <a:ext uri="{FF2B5EF4-FFF2-40B4-BE49-F238E27FC236}">
                <a16:creationId xmlns:a16="http://schemas.microsoft.com/office/drawing/2014/main" id="{1A6D0019-074B-4A47-8BE1-E7DC73517D95}"/>
              </a:ext>
            </a:extLst>
          </p:cNvPr>
          <p:cNvSpPr>
            <a:spLocks noGrp="1"/>
          </p:cNvSpPr>
          <p:nvPr>
            <p:ph type="sldNum" sz="quarter" idx="12"/>
          </p:nvPr>
        </p:nvSpPr>
        <p:spPr/>
        <p:txBody>
          <a:bodyPr/>
          <a:lstStyle/>
          <a:p>
            <a:fld id="{A3F55F42-B60C-440D-905E-DAEDED2DDD08}" type="slidenum">
              <a:rPr lang="ja-JP" altLang="en-US" smtClean="0"/>
              <a:pPr/>
              <a:t>9</a:t>
            </a:fld>
            <a:endParaRPr lang="ja-JP" altLang="en-US"/>
          </a:p>
        </p:txBody>
      </p:sp>
      <p:sp>
        <p:nvSpPr>
          <p:cNvPr id="4" name="タイトル 3">
            <a:extLst>
              <a:ext uri="{FF2B5EF4-FFF2-40B4-BE49-F238E27FC236}">
                <a16:creationId xmlns:a16="http://schemas.microsoft.com/office/drawing/2014/main" id="{FC142D3D-91B6-2548-A930-12E98775D9B9}"/>
              </a:ext>
            </a:extLst>
          </p:cNvPr>
          <p:cNvSpPr>
            <a:spLocks noGrp="1"/>
          </p:cNvSpPr>
          <p:nvPr>
            <p:ph type="title"/>
          </p:nvPr>
        </p:nvSpPr>
        <p:spPr/>
        <p:txBody>
          <a:bodyPr/>
          <a:lstStyle/>
          <a:p>
            <a:r>
              <a:rPr lang="ja-JP" altLang="en-US"/>
              <a:t>〇〇〇の主なサポート内容（機能）は？</a:t>
            </a:r>
            <a:endParaRPr kumimoji="1" lang="ja-JP" altLang="en-US"/>
          </a:p>
        </p:txBody>
      </p:sp>
      <p:sp>
        <p:nvSpPr>
          <p:cNvPr id="5" name="テキスト ボックス 4">
            <a:extLst>
              <a:ext uri="{FF2B5EF4-FFF2-40B4-BE49-F238E27FC236}">
                <a16:creationId xmlns:a16="http://schemas.microsoft.com/office/drawing/2014/main" id="{F15A1F28-0251-234A-99E9-D64F83EA287D}"/>
              </a:ext>
            </a:extLst>
          </p:cNvPr>
          <p:cNvSpPr txBox="1"/>
          <p:nvPr/>
        </p:nvSpPr>
        <p:spPr>
          <a:xfrm>
            <a:off x="1755725" y="2423089"/>
            <a:ext cx="4680000" cy="360000"/>
          </a:xfrm>
          <a:prstGeom prst="rect">
            <a:avLst/>
          </a:prstGeom>
          <a:noFill/>
        </p:spPr>
        <p:txBody>
          <a:bodyPr wrap="square" rtlCol="0" anchor="ctr">
            <a:normAutofit/>
          </a:bodyPr>
          <a:lstStyle/>
          <a:p>
            <a:r>
              <a:rPr kumimoji="1" lang="ja-JP" altLang="en-US" sz="1400" b="1"/>
              <a:t>○○機能による○○業務の効率化</a:t>
            </a:r>
            <a:endParaRPr kumimoji="1" lang="en-US" altLang="ja-JP" sz="1400" b="1" dirty="0"/>
          </a:p>
        </p:txBody>
      </p:sp>
      <p:sp>
        <p:nvSpPr>
          <p:cNvPr id="9" name="円/楕円 14">
            <a:extLst>
              <a:ext uri="{FF2B5EF4-FFF2-40B4-BE49-F238E27FC236}">
                <a16:creationId xmlns:a16="http://schemas.microsoft.com/office/drawing/2014/main" id="{B0DDD2C3-A050-E44F-96D7-59D79092D12A}"/>
              </a:ext>
            </a:extLst>
          </p:cNvPr>
          <p:cNvSpPr>
            <a:spLocks noChangeAspect="1"/>
          </p:cNvSpPr>
          <p:nvPr/>
        </p:nvSpPr>
        <p:spPr>
          <a:xfrm>
            <a:off x="496462" y="2588032"/>
            <a:ext cx="900000" cy="900000"/>
          </a:xfrm>
          <a:prstGeom prst="ellipse">
            <a:avLst/>
          </a:prstGeom>
          <a:solidFill>
            <a:schemeClr val="bg1"/>
          </a:solidFill>
          <a:ln>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rPr>
              <a:t>icon</a:t>
            </a:r>
            <a:endParaRPr kumimoji="1" lang="ja-JP" altLang="en-US" sz="1200" b="1">
              <a:solidFill>
                <a:schemeClr val="tx1"/>
              </a:solidFill>
            </a:endParaRPr>
          </a:p>
        </p:txBody>
      </p:sp>
      <p:sp>
        <p:nvSpPr>
          <p:cNvPr id="10" name="テキスト ボックス 9">
            <a:extLst>
              <a:ext uri="{FF2B5EF4-FFF2-40B4-BE49-F238E27FC236}">
                <a16:creationId xmlns:a16="http://schemas.microsoft.com/office/drawing/2014/main" id="{A5F23797-A77E-B84D-B39B-358712DD1724}"/>
              </a:ext>
            </a:extLst>
          </p:cNvPr>
          <p:cNvSpPr txBox="1"/>
          <p:nvPr/>
        </p:nvSpPr>
        <p:spPr>
          <a:xfrm>
            <a:off x="1755724" y="2831222"/>
            <a:ext cx="4679999" cy="900000"/>
          </a:xfrm>
          <a:prstGeom prst="rect">
            <a:avLst/>
          </a:prstGeom>
          <a:noFill/>
        </p:spPr>
        <p:txBody>
          <a:bodyPr wrap="square" lIns="36000" tIns="36000" rIns="36000" bIns="36000" rtlCol="0" anchor="t">
            <a:noAutofit/>
          </a:bodyPr>
          <a:lstStyle/>
          <a:p>
            <a:pPr defTabSz="1003000">
              <a:lnSpc>
                <a:spcPct val="150000"/>
              </a:lnSpc>
              <a:spcAft>
                <a:spcPts val="433"/>
              </a:spcAft>
            </a:pPr>
            <a:r>
              <a:rPr kumimoji="1" lang="ja-JP" altLang="en-US" sz="1200">
                <a:solidFill>
                  <a:srgbClr val="0F1C50"/>
                </a:solidFill>
                <a:latin typeface="+mn-ea"/>
              </a:rPr>
              <a:t>主なサポート内容（機能）について詳細を記載する。主なサポート内容（機能）について詳細を記載する。主なサポート内容（機能）について詳細を記載する。</a:t>
            </a:r>
            <a:endParaRPr kumimoji="1" lang="en-US" altLang="ja-JP" sz="1200" dirty="0">
              <a:solidFill>
                <a:srgbClr val="0F1C50"/>
              </a:solidFill>
              <a:latin typeface="+mn-ea"/>
            </a:endParaRPr>
          </a:p>
        </p:txBody>
      </p:sp>
      <p:sp>
        <p:nvSpPr>
          <p:cNvPr id="14" name="テキスト ボックス 13">
            <a:extLst>
              <a:ext uri="{FF2B5EF4-FFF2-40B4-BE49-F238E27FC236}">
                <a16:creationId xmlns:a16="http://schemas.microsoft.com/office/drawing/2014/main" id="{BB2F384E-1A41-EE4A-99BC-06E3BA090AAE}"/>
              </a:ext>
            </a:extLst>
          </p:cNvPr>
          <p:cNvSpPr txBox="1"/>
          <p:nvPr/>
        </p:nvSpPr>
        <p:spPr>
          <a:xfrm>
            <a:off x="1755725" y="4090097"/>
            <a:ext cx="4680000" cy="360000"/>
          </a:xfrm>
          <a:prstGeom prst="rect">
            <a:avLst/>
          </a:prstGeom>
          <a:noFill/>
        </p:spPr>
        <p:txBody>
          <a:bodyPr wrap="square" rtlCol="0" anchor="ctr">
            <a:normAutofit/>
          </a:bodyPr>
          <a:lstStyle/>
          <a:p>
            <a:r>
              <a:rPr lang="ja-JP" altLang="en-US" sz="1400" b="1"/>
              <a:t>○○○○設計の専門家がサポート</a:t>
            </a:r>
          </a:p>
        </p:txBody>
      </p:sp>
      <p:sp>
        <p:nvSpPr>
          <p:cNvPr id="15" name="テキスト ボックス 14">
            <a:extLst>
              <a:ext uri="{FF2B5EF4-FFF2-40B4-BE49-F238E27FC236}">
                <a16:creationId xmlns:a16="http://schemas.microsoft.com/office/drawing/2014/main" id="{9D369C4B-45FB-464D-87E9-557BD9C57FD4}"/>
              </a:ext>
            </a:extLst>
          </p:cNvPr>
          <p:cNvSpPr txBox="1"/>
          <p:nvPr/>
        </p:nvSpPr>
        <p:spPr>
          <a:xfrm>
            <a:off x="1755724" y="4498230"/>
            <a:ext cx="4679999" cy="900000"/>
          </a:xfrm>
          <a:prstGeom prst="rect">
            <a:avLst/>
          </a:prstGeom>
          <a:noFill/>
        </p:spPr>
        <p:txBody>
          <a:bodyPr wrap="square" lIns="36000" tIns="36000" rIns="36000" bIns="36000" rtlCol="0" anchor="t">
            <a:noAutofit/>
          </a:bodyPr>
          <a:lstStyle/>
          <a:p>
            <a:pPr defTabSz="1003000">
              <a:lnSpc>
                <a:spcPct val="150000"/>
              </a:lnSpc>
              <a:spcAft>
                <a:spcPts val="433"/>
              </a:spcAft>
            </a:pPr>
            <a:r>
              <a:rPr kumimoji="1" lang="ja-JP" altLang="en-US" sz="1200">
                <a:solidFill>
                  <a:srgbClr val="0F1C50"/>
                </a:solidFill>
                <a:latin typeface="+mn-ea"/>
              </a:rPr>
              <a:t>主なサポート内容（機能）について詳細を記載する。主なサポート内容（機能）について詳細を記載する。主なサポート内容（機能）について詳細を記載する。</a:t>
            </a:r>
            <a:endParaRPr kumimoji="1" lang="en-US" altLang="ja-JP" sz="1200" dirty="0">
              <a:solidFill>
                <a:srgbClr val="0F1C50"/>
              </a:solidFill>
              <a:latin typeface="+mn-ea"/>
            </a:endParaRPr>
          </a:p>
        </p:txBody>
      </p:sp>
      <p:sp>
        <p:nvSpPr>
          <p:cNvPr id="16" name="テキスト ボックス 15">
            <a:extLst>
              <a:ext uri="{FF2B5EF4-FFF2-40B4-BE49-F238E27FC236}">
                <a16:creationId xmlns:a16="http://schemas.microsoft.com/office/drawing/2014/main" id="{068BA2D1-1CF2-AA49-9B1A-29FE4B871393}"/>
              </a:ext>
            </a:extLst>
          </p:cNvPr>
          <p:cNvSpPr txBox="1"/>
          <p:nvPr/>
        </p:nvSpPr>
        <p:spPr>
          <a:xfrm>
            <a:off x="1755725" y="5751245"/>
            <a:ext cx="4680000" cy="360000"/>
          </a:xfrm>
          <a:prstGeom prst="rect">
            <a:avLst/>
          </a:prstGeom>
          <a:noFill/>
        </p:spPr>
        <p:txBody>
          <a:bodyPr wrap="square" rtlCol="0" anchor="ctr">
            <a:normAutofit/>
          </a:bodyPr>
          <a:lstStyle/>
          <a:p>
            <a:r>
              <a:rPr lang="ja-JP" altLang="en-US" sz="1400" b="1"/>
              <a:t>運用が簡単。最短○日で導入</a:t>
            </a:r>
          </a:p>
        </p:txBody>
      </p:sp>
      <p:sp>
        <p:nvSpPr>
          <p:cNvPr id="17" name="テキスト ボックス 16">
            <a:extLst>
              <a:ext uri="{FF2B5EF4-FFF2-40B4-BE49-F238E27FC236}">
                <a16:creationId xmlns:a16="http://schemas.microsoft.com/office/drawing/2014/main" id="{B5D0E87E-372C-EE4B-A11B-20FE012C41B4}"/>
              </a:ext>
            </a:extLst>
          </p:cNvPr>
          <p:cNvSpPr txBox="1"/>
          <p:nvPr/>
        </p:nvSpPr>
        <p:spPr>
          <a:xfrm>
            <a:off x="1755724" y="6159378"/>
            <a:ext cx="4679999" cy="900000"/>
          </a:xfrm>
          <a:prstGeom prst="rect">
            <a:avLst/>
          </a:prstGeom>
          <a:noFill/>
        </p:spPr>
        <p:txBody>
          <a:bodyPr wrap="square" lIns="36000" tIns="36000" rIns="36000" bIns="36000" rtlCol="0" anchor="t">
            <a:noAutofit/>
          </a:bodyPr>
          <a:lstStyle/>
          <a:p>
            <a:pPr defTabSz="1003000">
              <a:lnSpc>
                <a:spcPct val="150000"/>
              </a:lnSpc>
              <a:spcAft>
                <a:spcPts val="433"/>
              </a:spcAft>
            </a:pPr>
            <a:r>
              <a:rPr kumimoji="1" lang="ja-JP" altLang="en-US" sz="1200">
                <a:solidFill>
                  <a:srgbClr val="0F1C50"/>
                </a:solidFill>
                <a:latin typeface="+mn-ea"/>
              </a:rPr>
              <a:t>主なサポート内容（機能）について詳細を記載する。主なサポート内容（機能）について詳細を記載する。主なサポート内容（機能）について詳細を記載する。</a:t>
            </a:r>
            <a:endParaRPr kumimoji="1" lang="en-US" altLang="ja-JP" sz="1200" dirty="0">
              <a:solidFill>
                <a:srgbClr val="0F1C50"/>
              </a:solidFill>
              <a:latin typeface="+mn-ea"/>
            </a:endParaRPr>
          </a:p>
        </p:txBody>
      </p:sp>
      <p:sp>
        <p:nvSpPr>
          <p:cNvPr id="18" name="テキスト ボックス 17">
            <a:extLst>
              <a:ext uri="{FF2B5EF4-FFF2-40B4-BE49-F238E27FC236}">
                <a16:creationId xmlns:a16="http://schemas.microsoft.com/office/drawing/2014/main" id="{9E83D59D-1845-7744-9AED-15CC71F0C323}"/>
              </a:ext>
            </a:extLst>
          </p:cNvPr>
          <p:cNvSpPr txBox="1"/>
          <p:nvPr/>
        </p:nvSpPr>
        <p:spPr>
          <a:xfrm>
            <a:off x="1755723" y="7420495"/>
            <a:ext cx="4680000" cy="360000"/>
          </a:xfrm>
          <a:prstGeom prst="rect">
            <a:avLst/>
          </a:prstGeom>
          <a:noFill/>
        </p:spPr>
        <p:txBody>
          <a:bodyPr wrap="square" rtlCol="0" anchor="ctr">
            <a:normAutofit/>
          </a:bodyPr>
          <a:lstStyle/>
          <a:p>
            <a:r>
              <a:rPr lang="ja-JP" altLang="en-US" sz="1400" b="1"/>
              <a:t>○○○との連携が可能</a:t>
            </a:r>
          </a:p>
        </p:txBody>
      </p:sp>
      <p:sp>
        <p:nvSpPr>
          <p:cNvPr id="19" name="テキスト ボックス 18">
            <a:extLst>
              <a:ext uri="{FF2B5EF4-FFF2-40B4-BE49-F238E27FC236}">
                <a16:creationId xmlns:a16="http://schemas.microsoft.com/office/drawing/2014/main" id="{B225E6C9-338C-F843-A29D-B5E1FDF2672F}"/>
              </a:ext>
            </a:extLst>
          </p:cNvPr>
          <p:cNvSpPr txBox="1"/>
          <p:nvPr/>
        </p:nvSpPr>
        <p:spPr>
          <a:xfrm>
            <a:off x="1755722" y="7828628"/>
            <a:ext cx="4679999" cy="900000"/>
          </a:xfrm>
          <a:prstGeom prst="rect">
            <a:avLst/>
          </a:prstGeom>
          <a:noFill/>
        </p:spPr>
        <p:txBody>
          <a:bodyPr wrap="square" lIns="36000" tIns="36000" rIns="36000" bIns="36000" rtlCol="0" anchor="t">
            <a:noAutofit/>
          </a:bodyPr>
          <a:lstStyle/>
          <a:p>
            <a:pPr defTabSz="1003000">
              <a:lnSpc>
                <a:spcPct val="150000"/>
              </a:lnSpc>
              <a:spcAft>
                <a:spcPts val="433"/>
              </a:spcAft>
            </a:pPr>
            <a:r>
              <a:rPr kumimoji="1" lang="ja-JP" altLang="en-US" sz="1200">
                <a:solidFill>
                  <a:srgbClr val="0F1C50"/>
                </a:solidFill>
                <a:latin typeface="+mn-ea"/>
              </a:rPr>
              <a:t>主なサポート内容（機能）について詳細を記載する。主なサポート内容（機能）について詳細を記載する。主なサポート内容（機能）について詳細を記載する。</a:t>
            </a:r>
            <a:endParaRPr kumimoji="1" lang="en-US" altLang="ja-JP" sz="1200" dirty="0">
              <a:solidFill>
                <a:srgbClr val="0F1C50"/>
              </a:solidFill>
              <a:latin typeface="+mn-ea"/>
            </a:endParaRPr>
          </a:p>
        </p:txBody>
      </p:sp>
      <p:sp>
        <p:nvSpPr>
          <p:cNvPr id="20" name="円/楕円 14">
            <a:extLst>
              <a:ext uri="{FF2B5EF4-FFF2-40B4-BE49-F238E27FC236}">
                <a16:creationId xmlns:a16="http://schemas.microsoft.com/office/drawing/2014/main" id="{E0AC91B8-1470-E04D-A186-930E6E864848}"/>
              </a:ext>
            </a:extLst>
          </p:cNvPr>
          <p:cNvSpPr>
            <a:spLocks noChangeAspect="1"/>
          </p:cNvSpPr>
          <p:nvPr/>
        </p:nvSpPr>
        <p:spPr>
          <a:xfrm>
            <a:off x="496462" y="4257282"/>
            <a:ext cx="900000" cy="900000"/>
          </a:xfrm>
          <a:prstGeom prst="ellipse">
            <a:avLst/>
          </a:prstGeom>
          <a:solidFill>
            <a:schemeClr val="bg1"/>
          </a:solidFill>
          <a:ln>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rPr>
              <a:t>icon</a:t>
            </a:r>
            <a:endParaRPr kumimoji="1" lang="ja-JP" altLang="en-US" sz="1200" b="1">
              <a:solidFill>
                <a:schemeClr val="tx1"/>
              </a:solidFill>
            </a:endParaRPr>
          </a:p>
        </p:txBody>
      </p:sp>
      <p:sp>
        <p:nvSpPr>
          <p:cNvPr id="21" name="円/楕円 14">
            <a:extLst>
              <a:ext uri="{FF2B5EF4-FFF2-40B4-BE49-F238E27FC236}">
                <a16:creationId xmlns:a16="http://schemas.microsoft.com/office/drawing/2014/main" id="{6E27E30F-9E40-6F45-A458-20386CE7E669}"/>
              </a:ext>
            </a:extLst>
          </p:cNvPr>
          <p:cNvSpPr>
            <a:spLocks noChangeAspect="1"/>
          </p:cNvSpPr>
          <p:nvPr/>
        </p:nvSpPr>
        <p:spPr>
          <a:xfrm>
            <a:off x="496462" y="5926532"/>
            <a:ext cx="900000" cy="900000"/>
          </a:xfrm>
          <a:prstGeom prst="ellipse">
            <a:avLst/>
          </a:prstGeom>
          <a:solidFill>
            <a:schemeClr val="bg1"/>
          </a:solidFill>
          <a:ln>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rPr>
              <a:t>icon</a:t>
            </a:r>
            <a:endParaRPr kumimoji="1" lang="ja-JP" altLang="en-US" sz="1200" b="1">
              <a:solidFill>
                <a:schemeClr val="tx1"/>
              </a:solidFill>
            </a:endParaRPr>
          </a:p>
        </p:txBody>
      </p:sp>
      <p:sp>
        <p:nvSpPr>
          <p:cNvPr id="22" name="円/楕円 14">
            <a:extLst>
              <a:ext uri="{FF2B5EF4-FFF2-40B4-BE49-F238E27FC236}">
                <a16:creationId xmlns:a16="http://schemas.microsoft.com/office/drawing/2014/main" id="{9D8FBCEB-E37C-DE43-9423-ED50F5476D57}"/>
              </a:ext>
            </a:extLst>
          </p:cNvPr>
          <p:cNvSpPr>
            <a:spLocks noChangeAspect="1"/>
          </p:cNvSpPr>
          <p:nvPr/>
        </p:nvSpPr>
        <p:spPr>
          <a:xfrm>
            <a:off x="496462" y="7595782"/>
            <a:ext cx="900000" cy="900000"/>
          </a:xfrm>
          <a:prstGeom prst="ellipse">
            <a:avLst/>
          </a:prstGeom>
          <a:solidFill>
            <a:schemeClr val="bg1"/>
          </a:solidFill>
          <a:ln>
            <a:noFill/>
          </a:ln>
          <a:effectLst>
            <a:outerShdw blurRad="127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a:solidFill>
                  <a:schemeClr val="tx1"/>
                </a:solidFill>
              </a:rPr>
              <a:t>icon</a:t>
            </a:r>
            <a:endParaRPr kumimoji="1" lang="ja-JP" altLang="en-US" sz="1200" b="1">
              <a:solidFill>
                <a:schemeClr val="tx1"/>
              </a:solidFill>
            </a:endParaRPr>
          </a:p>
        </p:txBody>
      </p:sp>
      <p:sp>
        <p:nvSpPr>
          <p:cNvPr id="25" name="正方形/長方形 24">
            <a:extLst>
              <a:ext uri="{FF2B5EF4-FFF2-40B4-BE49-F238E27FC236}">
                <a16:creationId xmlns:a16="http://schemas.microsoft.com/office/drawing/2014/main" id="{2723FB10-D596-CE45-AFC7-05DE6B8867E0}"/>
              </a:ext>
            </a:extLst>
          </p:cNvPr>
          <p:cNvSpPr/>
          <p:nvPr/>
        </p:nvSpPr>
        <p:spPr>
          <a:xfrm>
            <a:off x="498470" y="9375698"/>
            <a:ext cx="1440000" cy="288000"/>
          </a:xfrm>
          <a:prstGeom prst="rect">
            <a:avLst/>
          </a:prstGeom>
          <a:noFill/>
          <a:ln w="12700" cap="flat" cmpd="sng" algn="ctr">
            <a:noFill/>
            <a:prstDash val="solid"/>
            <a:miter lim="800000"/>
          </a:ln>
          <a:effectLst/>
        </p:spPr>
        <p:txBody>
          <a:bodyPr wrap="none" lIns="36000" tIns="36000" rIns="36000" bIns="36000"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altLang="ja-JP" sz="1200" b="1" i="0" u="none" strike="noStrike" kern="0" cap="none" spc="0" normalizeH="0" baseline="0" noProof="0" dirty="0">
                <a:ln>
                  <a:noFill/>
                </a:ln>
                <a:solidFill>
                  <a:srgbClr val="1B224C"/>
                </a:solidFill>
                <a:effectLst/>
                <a:uLnTx/>
                <a:uFillTx/>
                <a:latin typeface="+mn-ea"/>
                <a:cs typeface="+mn-cs"/>
              </a:rPr>
              <a:t>S A I R U</a:t>
            </a:r>
            <a:endParaRPr kumimoji="0" lang="ja-JP" altLang="en-US" sz="1200" b="1" i="0" u="none" strike="noStrike" kern="0" cap="none" spc="0" normalizeH="0" baseline="0" noProof="0" dirty="0">
              <a:ln>
                <a:noFill/>
              </a:ln>
              <a:solidFill>
                <a:srgbClr val="1B224C"/>
              </a:solidFill>
              <a:effectLst/>
              <a:uLnTx/>
              <a:uFillTx/>
              <a:latin typeface="+mn-ea"/>
              <a:cs typeface="+mn-cs"/>
            </a:endParaRPr>
          </a:p>
        </p:txBody>
      </p:sp>
      <p:sp>
        <p:nvSpPr>
          <p:cNvPr id="26" name="テキスト ボックス 25">
            <a:extLst>
              <a:ext uri="{FF2B5EF4-FFF2-40B4-BE49-F238E27FC236}">
                <a16:creationId xmlns:a16="http://schemas.microsoft.com/office/drawing/2014/main" id="{3121472C-CAA2-6645-80E4-2026BF16C069}"/>
              </a:ext>
            </a:extLst>
          </p:cNvPr>
          <p:cNvSpPr txBox="1"/>
          <p:nvPr/>
        </p:nvSpPr>
        <p:spPr>
          <a:xfrm>
            <a:off x="1938470" y="9369425"/>
            <a:ext cx="3419763" cy="288000"/>
          </a:xfrm>
          <a:prstGeom prst="rect">
            <a:avLst/>
          </a:prstGeom>
          <a:noFill/>
        </p:spPr>
        <p:txBody>
          <a:bodyPr wrap="square" lIns="36000" tIns="36000" rIns="36000" bIns="36000" rtlCol="0" anchor="ctr">
            <a:normAutofit/>
          </a:bodyPr>
          <a:lstStyle/>
          <a:p>
            <a:pPr algn="ctr" defTabSz="457200"/>
            <a:r>
              <a:rPr lang="ja-JP" altLang="en-US" sz="1200" u="sng" dirty="0">
                <a:solidFill>
                  <a:srgbClr val="0070C0"/>
                </a:solidFill>
                <a:latin typeface="+mn-ea"/>
              </a:rPr>
              <a:t>〇〇〇サービスの詳細を確認する</a:t>
            </a:r>
          </a:p>
        </p:txBody>
      </p:sp>
    </p:spTree>
    <p:extLst>
      <p:ext uri="{BB962C8B-B14F-4D97-AF65-F5344CB8AC3E}">
        <p14:creationId xmlns:p14="http://schemas.microsoft.com/office/powerpoint/2010/main" val="3383835993"/>
      </p:ext>
    </p:extLst>
  </p:cSld>
  <p:clrMapOvr>
    <a:masterClrMapping/>
  </p:clrMapOvr>
</p:sld>
</file>

<file path=ppt/theme/theme1.xml><?xml version="1.0" encoding="utf-8"?>
<a:theme xmlns:a="http://schemas.openxmlformats.org/drawingml/2006/main" name="SAIRU">
  <a:themeElements>
    <a:clrScheme name="SAIRU Thema 2020">
      <a:dk1>
        <a:srgbClr val="1B224C"/>
      </a:dk1>
      <a:lt1>
        <a:srgbClr val="FFFFFF"/>
      </a:lt1>
      <a:dk2>
        <a:srgbClr val="1B224C"/>
      </a:dk2>
      <a:lt2>
        <a:srgbClr val="FFFFFF"/>
      </a:lt2>
      <a:accent1>
        <a:srgbClr val="1B224C"/>
      </a:accent1>
      <a:accent2>
        <a:srgbClr val="AA312D"/>
      </a:accent2>
      <a:accent3>
        <a:srgbClr val="AFAFAF"/>
      </a:accent3>
      <a:accent4>
        <a:srgbClr val="141400"/>
      </a:accent4>
      <a:accent5>
        <a:srgbClr val="00A9EF"/>
      </a:accent5>
      <a:accent6>
        <a:srgbClr val="00ACBA"/>
      </a:accent6>
      <a:hlink>
        <a:srgbClr val="00ACBA"/>
      </a:hlink>
      <a:folHlink>
        <a:srgbClr val="00ACBA"/>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1656</TotalTime>
  <Words>1968</Words>
  <Application>Microsoft Macintosh PowerPoint</Application>
  <PresentationFormat>A4 210 x 297 mm</PresentationFormat>
  <Paragraphs>283</Paragraphs>
  <Slides>20</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20</vt:i4>
      </vt:variant>
    </vt:vector>
  </HeadingPairs>
  <TitlesOfParts>
    <vt:vector size="25" baseType="lpstr">
      <vt:lpstr>游ゴシック</vt:lpstr>
      <vt:lpstr>Arial</vt:lpstr>
      <vt:lpstr>Calibri</vt:lpstr>
      <vt:lpstr>Wingdings</vt:lpstr>
      <vt:lpstr>SAIRU</vt:lpstr>
      <vt:lpstr>PowerPoint プレゼンテーション</vt:lpstr>
      <vt:lpstr>本書を読むとわかる３つのこと</vt:lpstr>
      <vt:lpstr>〇〇〇サービスとは？</vt:lpstr>
      <vt:lpstr>本書の内容</vt:lpstr>
      <vt:lpstr>PowerPoint プレゼンテーション</vt:lpstr>
      <vt:lpstr>〇〇〇の導入企業が増加している背景は？</vt:lpstr>
      <vt:lpstr>〇〇〇が解決できる課題とは？</vt:lpstr>
      <vt:lpstr>社員の〇〇％が「〇〇〇業務の負担が大きい」 と感じている</vt:lpstr>
      <vt:lpstr>〇〇〇の主なサポート内容（機能）は？</vt:lpstr>
      <vt:lpstr>〇〇〇の導入で〇〇％の業務効率化に成功</vt:lpstr>
      <vt:lpstr>〇〇〇導入における成功のポイントは？</vt:lpstr>
      <vt:lpstr>よくある失敗例は？</vt:lpstr>
      <vt:lpstr>〇〇〇サービス（ツール）選定の チェックポイントは？</vt:lpstr>
      <vt:lpstr>〇〇のお悩みを解決。 〇〇〇に特化した〇〇〇サービス</vt:lpstr>
      <vt:lpstr>○○効率化でコスト削減。 新規顧客の獲得○倍の成果を創出</vt:lpstr>
      <vt:lpstr>○○○サービスの導入企業</vt:lpstr>
      <vt:lpstr>〇〇〇業務のお悩みを解決します</vt:lpstr>
      <vt:lpstr>ページタイトル〇〇〇〇</vt:lpstr>
      <vt:lpstr>ページタイトル〇〇〇〇</vt:lpstr>
      <vt:lpstr>ページタイトル〇〇〇〇</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
  <cp:keywords/>
  <dc:description/>
  <cp:lastModifiedBy>千代 垰本</cp:lastModifiedBy>
  <cp:revision>104</cp:revision>
  <cp:lastPrinted>2016-11-14T09:53:20Z</cp:lastPrinted>
  <dcterms:created xsi:type="dcterms:W3CDTF">2016-10-07T09:17:05Z</dcterms:created>
  <dcterms:modified xsi:type="dcterms:W3CDTF">2021-07-27T22:49:30Z</dcterms:modified>
  <cp:category/>
</cp:coreProperties>
</file>