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61"/>
    <p:restoredTop sz="89116"/>
  </p:normalViewPr>
  <p:slideViewPr>
    <p:cSldViewPr snapToGrid="0" snapToObjects="1">
      <p:cViewPr>
        <p:scale>
          <a:sx n="66" d="100"/>
          <a:sy n="66" d="100"/>
        </p:scale>
        <p:origin x="82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2" d="100"/>
          <a:sy n="92" d="100"/>
        </p:scale>
        <p:origin x="321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A1E44E5-441E-654B-AA58-30A52ABE2A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D13A4C-6BE0-E645-AA8A-2CE5E55A509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2F071-09B6-5346-A8BB-A5D358BAAA2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38E590C-D66C-0841-B962-FBCDC9DE80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F0A921D-9B4F-3948-83DA-E7170A0E38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91C9F-9785-FF4D-89C2-275F245F4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52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F4AE7-BB1C-6849-AC4E-FA7136E49EB0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94F3D-C15B-B34A-B39E-DE976C1692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577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1pPr>
    <a:lvl2pPr marL="658368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2pPr>
    <a:lvl3pPr marL="1316736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3pPr>
    <a:lvl4pPr marL="1975104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4pPr>
    <a:lvl5pPr marL="2633472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5pPr>
    <a:lvl6pPr marL="3291840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6pPr>
    <a:lvl7pPr marL="3950208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7pPr>
    <a:lvl8pPr marL="4608576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8pPr>
    <a:lvl9pPr marL="5266944" algn="l" defTabSz="1316736" rtl="0" eaLnBrk="1" latinLnBrk="0" hangingPunct="1">
      <a:defRPr kumimoji="1" sz="1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16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○本スライドはサンプルです。スライドをコピーした上でテキストボックスや画像を編集してください</a:t>
            </a:r>
            <a:endParaRPr kumimoji="1" lang="en-US" altLang="ja-JP" dirty="0"/>
          </a:p>
          <a:p>
            <a:r>
              <a:rPr kumimoji="1" lang="ja-JP" altLang="en-US"/>
              <a:t>○サイズ：横</a:t>
            </a:r>
            <a:r>
              <a:rPr kumimoji="1" lang="en-US" altLang="ja-JP" dirty="0"/>
              <a:t>1080px </a:t>
            </a:r>
            <a:r>
              <a:rPr kumimoji="1" lang="ja-JP" altLang="en-US"/>
              <a:t>縦</a:t>
            </a:r>
            <a:r>
              <a:rPr kumimoji="1" lang="en-US" altLang="ja-JP" dirty="0"/>
              <a:t>1080px </a:t>
            </a:r>
            <a:r>
              <a:rPr kumimoji="1" lang="ja-JP" altLang="en-US"/>
              <a:t>（</a:t>
            </a:r>
            <a:r>
              <a:rPr kumimoji="1" lang="en-US" altLang="ja-JP" dirty="0"/>
              <a:t>Facebook</a:t>
            </a:r>
            <a:r>
              <a:rPr kumimoji="1" lang="ja-JP" altLang="en-US"/>
              <a:t>広告</a:t>
            </a:r>
            <a:r>
              <a:rPr kumimoji="1" lang="en-US" altLang="ja-JP" dirty="0"/>
              <a:t> </a:t>
            </a:r>
            <a:r>
              <a:rPr kumimoji="1" lang="ja-JP" altLang="en-US"/>
              <a:t>正方形サイズ）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94F3D-C15B-B34A-B39E-DE976C1692E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016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16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○本スライドはサンプルです。スライドをコピーした上でテキストボックスや画像を編集してください</a:t>
            </a:r>
            <a:endParaRPr kumimoji="1" lang="en-US" altLang="ja-JP" dirty="0"/>
          </a:p>
          <a:p>
            <a:r>
              <a:rPr kumimoji="1" lang="ja-JP" altLang="en-US"/>
              <a:t>○サイズ：横</a:t>
            </a:r>
            <a:r>
              <a:rPr kumimoji="1" lang="en-US" altLang="ja-JP" dirty="0"/>
              <a:t>1080px </a:t>
            </a:r>
            <a:r>
              <a:rPr kumimoji="1" lang="ja-JP" altLang="en-US"/>
              <a:t>縦</a:t>
            </a:r>
            <a:r>
              <a:rPr kumimoji="1" lang="en-US" altLang="ja-JP" dirty="0"/>
              <a:t>1080px </a:t>
            </a:r>
            <a:r>
              <a:rPr kumimoji="1" lang="ja-JP" altLang="en-US"/>
              <a:t>（</a:t>
            </a:r>
            <a:r>
              <a:rPr kumimoji="1" lang="en-US" altLang="ja-JP" dirty="0"/>
              <a:t>Facebook</a:t>
            </a:r>
            <a:r>
              <a:rPr kumimoji="1" lang="ja-JP" altLang="en-US"/>
              <a:t>広告</a:t>
            </a:r>
            <a:r>
              <a:rPr kumimoji="1" lang="en-US" altLang="ja-JP" dirty="0"/>
              <a:t> </a:t>
            </a:r>
            <a:r>
              <a:rPr kumimoji="1" lang="ja-JP" altLang="en-US"/>
              <a:t>正方形サイズ）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94F3D-C15B-B34A-B39E-DE976C1692E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5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9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kumimoji="1" sz="6600" b="1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None/>
        <a:defRPr kumimoji="1" sz="3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3C19053-2E12-DD4A-8B1B-89BCB7E4E9AF}"/>
              </a:ext>
            </a:extLst>
          </p:cNvPr>
          <p:cNvSpPr txBox="1"/>
          <p:nvPr/>
        </p:nvSpPr>
        <p:spPr>
          <a:xfrm>
            <a:off x="1" y="10989570"/>
            <a:ext cx="13715999" cy="272643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C00C009-BF7F-734E-B4F6-DDF18329C4E5}"/>
              </a:ext>
            </a:extLst>
          </p:cNvPr>
          <p:cNvSpPr txBox="1"/>
          <p:nvPr/>
        </p:nvSpPr>
        <p:spPr>
          <a:xfrm>
            <a:off x="0" y="7568015"/>
            <a:ext cx="13715999" cy="3421555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0F3E9C-1B22-C54B-9E6D-CE39C33A6B45}"/>
              </a:ext>
            </a:extLst>
          </p:cNvPr>
          <p:cNvSpPr txBox="1"/>
          <p:nvPr/>
        </p:nvSpPr>
        <p:spPr>
          <a:xfrm>
            <a:off x="527260" y="3564264"/>
            <a:ext cx="12600000" cy="270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6600" b="1">
                <a:solidFill>
                  <a:schemeClr val="accent1"/>
                </a:solidFill>
                <a:latin typeface="+mn-ea"/>
              </a:rPr>
              <a:t>セミナータイトル○○○○○</a:t>
            </a:r>
            <a:endParaRPr lang="en-US" altLang="ja-JP" sz="6600" b="1" dirty="0">
              <a:solidFill>
                <a:schemeClr val="accent1"/>
              </a:solidFill>
              <a:latin typeface="+mn-ea"/>
            </a:endParaRPr>
          </a:p>
          <a:p>
            <a:pPr algn="ctr">
              <a:spcAft>
                <a:spcPts val="600"/>
              </a:spcAft>
            </a:pPr>
            <a:r>
              <a:rPr lang="ja-JP" altLang="en-US" sz="6600" b="1">
                <a:solidFill>
                  <a:schemeClr val="accent1"/>
                </a:solidFill>
                <a:latin typeface="+mn-ea"/>
              </a:rPr>
              <a:t>○○○○○○○○○○○○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83CC7B1-BAFA-A244-B4DF-2DDB13B8B00F}"/>
              </a:ext>
            </a:extLst>
          </p:cNvPr>
          <p:cNvSpPr txBox="1"/>
          <p:nvPr/>
        </p:nvSpPr>
        <p:spPr>
          <a:xfrm>
            <a:off x="0" y="7568016"/>
            <a:ext cx="7238082" cy="3421555"/>
          </a:xfrm>
          <a:custGeom>
            <a:avLst/>
            <a:gdLst>
              <a:gd name="connsiteX0" fmla="*/ 0 w 6857999"/>
              <a:gd name="connsiteY0" fmla="*/ 0 h 3420000"/>
              <a:gd name="connsiteX1" fmla="*/ 6857999 w 6857999"/>
              <a:gd name="connsiteY1" fmla="*/ 0 h 3420000"/>
              <a:gd name="connsiteX2" fmla="*/ 6857999 w 6857999"/>
              <a:gd name="connsiteY2" fmla="*/ 3420000 h 3420000"/>
              <a:gd name="connsiteX3" fmla="*/ 0 w 6857999"/>
              <a:gd name="connsiteY3" fmla="*/ 3420000 h 3420000"/>
              <a:gd name="connsiteX4" fmla="*/ 0 w 6857999"/>
              <a:gd name="connsiteY4" fmla="*/ 0 h 3420000"/>
              <a:gd name="connsiteX0" fmla="*/ 0 w 6857999"/>
              <a:gd name="connsiteY0" fmla="*/ 0 h 3420000"/>
              <a:gd name="connsiteX1" fmla="*/ 6857999 w 6857999"/>
              <a:gd name="connsiteY1" fmla="*/ 0 h 3420000"/>
              <a:gd name="connsiteX2" fmla="*/ 5775648 w 6857999"/>
              <a:gd name="connsiteY2" fmla="*/ 3410669 h 3420000"/>
              <a:gd name="connsiteX3" fmla="*/ 0 w 6857999"/>
              <a:gd name="connsiteY3" fmla="*/ 3420000 h 3420000"/>
              <a:gd name="connsiteX4" fmla="*/ 0 w 6857999"/>
              <a:gd name="connsiteY4" fmla="*/ 0 h 3420000"/>
              <a:gd name="connsiteX0" fmla="*/ 0 w 6857999"/>
              <a:gd name="connsiteY0" fmla="*/ 0 h 3421555"/>
              <a:gd name="connsiteX1" fmla="*/ 6857999 w 6857999"/>
              <a:gd name="connsiteY1" fmla="*/ 0 h 3421555"/>
              <a:gd name="connsiteX2" fmla="*/ 5427103 w 6857999"/>
              <a:gd name="connsiteY2" fmla="*/ 3421555 h 3421555"/>
              <a:gd name="connsiteX3" fmla="*/ 0 w 6857999"/>
              <a:gd name="connsiteY3" fmla="*/ 3420000 h 3421555"/>
              <a:gd name="connsiteX4" fmla="*/ 0 w 6857999"/>
              <a:gd name="connsiteY4" fmla="*/ 0 h 342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7999" h="3421555">
                <a:moveTo>
                  <a:pt x="0" y="0"/>
                </a:moveTo>
                <a:lnTo>
                  <a:pt x="6857999" y="0"/>
                </a:lnTo>
                <a:lnTo>
                  <a:pt x="5427103" y="3421555"/>
                </a:lnTo>
                <a:lnTo>
                  <a:pt x="0" y="342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EA9796A-C476-9F4F-8F52-48E5F4D00A71}"/>
              </a:ext>
            </a:extLst>
          </p:cNvPr>
          <p:cNvSpPr txBox="1"/>
          <p:nvPr/>
        </p:nvSpPr>
        <p:spPr>
          <a:xfrm>
            <a:off x="978485" y="8625469"/>
            <a:ext cx="3348000" cy="68825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4000" b="1">
                <a:solidFill>
                  <a:schemeClr val="bg1"/>
                </a:solidFill>
              </a:rPr>
              <a:t>才流</a:t>
            </a:r>
            <a:r>
              <a:rPr lang="en-US" altLang="ja-JP" sz="4000" b="1" dirty="0">
                <a:solidFill>
                  <a:schemeClr val="bg1"/>
                </a:solidFill>
              </a:rPr>
              <a:t> </a:t>
            </a:r>
            <a:r>
              <a:rPr lang="ja-JP" altLang="en-US" sz="4000" b="1">
                <a:solidFill>
                  <a:schemeClr val="bg1"/>
                </a:solidFill>
              </a:rPr>
              <a:t>太郎</a:t>
            </a:r>
            <a:endParaRPr lang="ja-JP" altLang="en-US" sz="4000">
              <a:solidFill>
                <a:schemeClr val="bg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847EB4B-490B-3940-B6D5-3772CDEBC9B3}"/>
              </a:ext>
            </a:extLst>
          </p:cNvPr>
          <p:cNvSpPr txBox="1"/>
          <p:nvPr/>
        </p:nvSpPr>
        <p:spPr>
          <a:xfrm>
            <a:off x="978485" y="9494814"/>
            <a:ext cx="4680000" cy="9344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r>
              <a:rPr lang="ja-JP" altLang="en-US" sz="2800" b="1">
                <a:solidFill>
                  <a:schemeClr val="bg1"/>
                </a:solidFill>
              </a:rPr>
              <a:t>株式会社○○○○○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r>
              <a:rPr lang="ja-JP" altLang="en-US" sz="2800" b="1">
                <a:solidFill>
                  <a:schemeClr val="bg1"/>
                </a:solidFill>
              </a:rPr>
              <a:t>○○○○部</a:t>
            </a:r>
            <a:r>
              <a:rPr lang="en-US" altLang="ja-JP" sz="2800" b="1" dirty="0">
                <a:solidFill>
                  <a:schemeClr val="bg1"/>
                </a:solidFill>
              </a:rPr>
              <a:t> </a:t>
            </a:r>
            <a:r>
              <a:rPr lang="ja-JP" altLang="en-US" sz="2800" b="1">
                <a:solidFill>
                  <a:schemeClr val="bg1"/>
                </a:solidFill>
              </a:rPr>
              <a:t>○○○担当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BA4CBE4-B76B-474E-96F7-2067EAF28BB2}"/>
              </a:ext>
            </a:extLst>
          </p:cNvPr>
          <p:cNvSpPr txBox="1"/>
          <p:nvPr/>
        </p:nvSpPr>
        <p:spPr>
          <a:xfrm>
            <a:off x="9389515" y="8551179"/>
            <a:ext cx="3348000" cy="68825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r"/>
            <a:r>
              <a:rPr lang="ja-JP" altLang="en-US" sz="4000" b="1">
                <a:solidFill>
                  <a:schemeClr val="bg1"/>
                </a:solidFill>
              </a:rPr>
              <a:t>才流</a:t>
            </a:r>
            <a:r>
              <a:rPr lang="en-US" altLang="ja-JP" sz="4000" b="1" dirty="0">
                <a:solidFill>
                  <a:schemeClr val="bg1"/>
                </a:solidFill>
              </a:rPr>
              <a:t> </a:t>
            </a:r>
            <a:r>
              <a:rPr lang="ja-JP" altLang="en-US" sz="4000" b="1">
                <a:solidFill>
                  <a:schemeClr val="bg1"/>
                </a:solidFill>
              </a:rPr>
              <a:t>花子</a:t>
            </a:r>
            <a:endParaRPr lang="ja-JP" altLang="en-US" sz="4000">
              <a:solidFill>
                <a:schemeClr val="bg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64B6933-25F7-B142-8868-EA9E634EAA3A}"/>
              </a:ext>
            </a:extLst>
          </p:cNvPr>
          <p:cNvSpPr txBox="1"/>
          <p:nvPr/>
        </p:nvSpPr>
        <p:spPr>
          <a:xfrm>
            <a:off x="8057515" y="9420524"/>
            <a:ext cx="4680000" cy="93447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r"/>
            <a:r>
              <a:rPr lang="ja-JP" altLang="en-US" sz="2800" b="1">
                <a:solidFill>
                  <a:schemeClr val="bg1"/>
                </a:solidFill>
              </a:rPr>
              <a:t>株式会社○○○○○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pPr algn="r"/>
            <a:r>
              <a:rPr lang="ja-JP" altLang="en-US" sz="2800" b="1">
                <a:solidFill>
                  <a:schemeClr val="bg1"/>
                </a:solidFill>
              </a:rPr>
              <a:t>○○○○部</a:t>
            </a:r>
            <a:r>
              <a:rPr lang="en-US" altLang="ja-JP" sz="2800" b="1" dirty="0">
                <a:solidFill>
                  <a:schemeClr val="bg1"/>
                </a:solidFill>
              </a:rPr>
              <a:t> </a:t>
            </a:r>
            <a:r>
              <a:rPr lang="ja-JP" altLang="en-US" sz="2800" b="1">
                <a:solidFill>
                  <a:schemeClr val="bg1"/>
                </a:solidFill>
              </a:rPr>
              <a:t>○○○○</a:t>
            </a:r>
            <a:r>
              <a:rPr lang="en-US" altLang="ja-JP" sz="2800" b="1" dirty="0">
                <a:solidFill>
                  <a:schemeClr val="bg1"/>
                </a:solidFill>
              </a:rPr>
              <a:t>○</a:t>
            </a:r>
            <a:r>
              <a:rPr lang="ja-JP" altLang="en-US" sz="2800" b="1">
                <a:solidFill>
                  <a:schemeClr val="bg1"/>
                </a:solidFill>
              </a:rPr>
              <a:t>担当</a:t>
            </a: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250817BD-C8A4-5048-A224-66B1CA7DD729}"/>
              </a:ext>
            </a:extLst>
          </p:cNvPr>
          <p:cNvSpPr/>
          <p:nvPr/>
        </p:nvSpPr>
        <p:spPr>
          <a:xfrm>
            <a:off x="1098000" y="2102879"/>
            <a:ext cx="11520000" cy="111577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ctr">
            <a:normAutofit/>
          </a:bodyPr>
          <a:lstStyle/>
          <a:p>
            <a:pPr algn="ctr"/>
            <a:r>
              <a:rPr lang="ja-JP" altLang="en-US" sz="4000" b="1"/>
              <a:t>サブタイトル</a:t>
            </a:r>
            <a:r>
              <a:rPr lang="en-US" altLang="ja-JP" sz="4000" b="1" dirty="0"/>
              <a:t> or </a:t>
            </a:r>
            <a:r>
              <a:rPr lang="ja-JP" altLang="en-US" sz="4000" b="1"/>
              <a:t>セミナー対象者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E6B1FD6-B07A-4F45-BCAD-AED2E62B5924}"/>
              </a:ext>
            </a:extLst>
          </p:cNvPr>
          <p:cNvSpPr/>
          <p:nvPr/>
        </p:nvSpPr>
        <p:spPr>
          <a:xfrm>
            <a:off x="4698000" y="746710"/>
            <a:ext cx="4320000" cy="9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/>
              <a:t>企業ロゴ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7B93863-AAF9-EB43-A8F8-E33715D37F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7319" y="6438721"/>
            <a:ext cx="2592000" cy="2592000"/>
          </a:xfrm>
          <a:prstGeom prst="ellipse">
            <a:avLst/>
          </a:prstGeom>
          <a:effectLst>
            <a:outerShdw blurRad="127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187B8C6-9140-3A4C-92E7-AB5B32A6AF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0639" y="6445353"/>
            <a:ext cx="2592000" cy="2592000"/>
          </a:xfrm>
          <a:prstGeom prst="ellipse">
            <a:avLst/>
          </a:prstGeom>
          <a:effectLst>
            <a:outerShdw blurRad="127000" algn="ctr" rotWithShape="0">
              <a:prstClr val="black">
                <a:alpha val="40000"/>
              </a:prstClr>
            </a:outerShdw>
          </a:effectLst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05D8165-8BCB-8F47-A95B-13DA26FCFB95}"/>
              </a:ext>
            </a:extLst>
          </p:cNvPr>
          <p:cNvSpPr txBox="1"/>
          <p:nvPr/>
        </p:nvSpPr>
        <p:spPr>
          <a:xfrm>
            <a:off x="1" y="-22945"/>
            <a:ext cx="13715999" cy="252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97C4F06-1028-7E4C-B6C0-B40103A221F8}"/>
              </a:ext>
            </a:extLst>
          </p:cNvPr>
          <p:cNvSpPr txBox="1"/>
          <p:nvPr/>
        </p:nvSpPr>
        <p:spPr>
          <a:xfrm>
            <a:off x="0" y="13467167"/>
            <a:ext cx="13715999" cy="252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E677F0-326A-3D4B-AF1F-D1B58A5F5E59}"/>
              </a:ext>
            </a:extLst>
          </p:cNvPr>
          <p:cNvSpPr txBox="1"/>
          <p:nvPr/>
        </p:nvSpPr>
        <p:spPr>
          <a:xfrm>
            <a:off x="1008000" y="11514116"/>
            <a:ext cx="3451833" cy="1550031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spAutoFit/>
          </a:bodyPr>
          <a:lstStyle/>
          <a:p>
            <a:r>
              <a:rPr lang="en-US" altLang="ja-JP" sz="9600" b="1" dirty="0">
                <a:solidFill>
                  <a:schemeClr val="accent6"/>
                </a:solidFill>
              </a:rPr>
              <a:t>X</a:t>
            </a:r>
            <a:r>
              <a:rPr lang="ja-JP" altLang="en-US" sz="6600" b="1">
                <a:solidFill>
                  <a:schemeClr val="accent1"/>
                </a:solidFill>
              </a:rPr>
              <a:t>月</a:t>
            </a:r>
            <a:r>
              <a:rPr lang="en-US" altLang="ja-JP" sz="9600" b="1" dirty="0">
                <a:solidFill>
                  <a:schemeClr val="accent6"/>
                </a:solidFill>
              </a:rPr>
              <a:t>Y</a:t>
            </a:r>
            <a:r>
              <a:rPr lang="ja-JP" altLang="en-US" sz="6600" b="1">
                <a:solidFill>
                  <a:schemeClr val="accent1"/>
                </a:solidFill>
              </a:rPr>
              <a:t>日</a:t>
            </a:r>
            <a:endParaRPr lang="ja-JP" altLang="en-US" sz="11500" b="1">
              <a:solidFill>
                <a:schemeClr val="accent1"/>
              </a:solidFill>
            </a:endParaRPr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01FCEE61-B783-F049-8333-29B054887F41}"/>
              </a:ext>
            </a:extLst>
          </p:cNvPr>
          <p:cNvSpPr>
            <a:spLocks noChangeAspect="1"/>
          </p:cNvSpPr>
          <p:nvPr/>
        </p:nvSpPr>
        <p:spPr>
          <a:xfrm>
            <a:off x="4696418" y="11915572"/>
            <a:ext cx="900443" cy="90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4000" b="1">
                <a:solidFill>
                  <a:schemeClr val="bg1"/>
                </a:solidFill>
              </a:rPr>
              <a:t>月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F4ABDEA-BAD6-344E-869A-8859AB95B4C2}"/>
              </a:ext>
            </a:extLst>
          </p:cNvPr>
          <p:cNvSpPr txBox="1"/>
          <p:nvPr/>
        </p:nvSpPr>
        <p:spPr>
          <a:xfrm>
            <a:off x="6281595" y="11679221"/>
            <a:ext cx="1836000" cy="5040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txBody>
          <a:bodyPr wrap="square" lIns="72000" tIns="108000" rIns="72000" bIns="72000" rtlCol="0" anchor="ctr">
            <a:normAutofit/>
          </a:bodyPr>
          <a:lstStyle/>
          <a:p>
            <a:pPr algn="ctr"/>
            <a:r>
              <a:rPr lang="ja-JP" altLang="en-US" sz="2000" b="1" spc="100">
                <a:solidFill>
                  <a:schemeClr val="bg1"/>
                </a:solidFill>
                <a:latin typeface="+mn-ea"/>
              </a:rPr>
              <a:t>開催時間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DE6B86B-E508-0242-8DBD-B29B8691E0B1}"/>
              </a:ext>
            </a:extLst>
          </p:cNvPr>
          <p:cNvSpPr txBox="1"/>
          <p:nvPr/>
        </p:nvSpPr>
        <p:spPr>
          <a:xfrm>
            <a:off x="8426180" y="11568482"/>
            <a:ext cx="4281820" cy="749812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en-US" altLang="ja-JP" sz="4400" b="1" dirty="0">
                <a:solidFill>
                  <a:schemeClr val="accent1"/>
                </a:solidFill>
              </a:rPr>
              <a:t>14:00〜15:00</a:t>
            </a:r>
            <a:endParaRPr lang="ja-JP" altLang="en-US" sz="4400" b="1">
              <a:solidFill>
                <a:schemeClr val="accent1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8B7A9FF-06FF-CC4C-B2EE-51596C3B82ED}"/>
              </a:ext>
            </a:extLst>
          </p:cNvPr>
          <p:cNvSpPr txBox="1"/>
          <p:nvPr/>
        </p:nvSpPr>
        <p:spPr>
          <a:xfrm>
            <a:off x="6281595" y="12409038"/>
            <a:ext cx="1836000" cy="5040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txBody>
          <a:bodyPr wrap="square" lIns="72000" tIns="108000" rIns="72000" bIns="72000" rtlCol="0" anchor="ctr">
            <a:normAutofit/>
          </a:bodyPr>
          <a:lstStyle/>
          <a:p>
            <a:pPr algn="ctr"/>
            <a:r>
              <a:rPr lang="ja-JP" altLang="en-US" sz="2000" b="1" spc="100">
                <a:solidFill>
                  <a:schemeClr val="bg1"/>
                </a:solidFill>
                <a:latin typeface="+mn-ea"/>
              </a:rPr>
              <a:t>開催場所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2D728D7-CBF9-434D-A96A-8BC7BA98DB11}"/>
              </a:ext>
            </a:extLst>
          </p:cNvPr>
          <p:cNvSpPr txBox="1"/>
          <p:nvPr/>
        </p:nvSpPr>
        <p:spPr>
          <a:xfrm>
            <a:off x="8426180" y="12381463"/>
            <a:ext cx="4281820" cy="56514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3200" b="1">
                <a:solidFill>
                  <a:schemeClr val="accent1"/>
                </a:solidFill>
              </a:rPr>
              <a:t>オンライン開催</a:t>
            </a:r>
          </a:p>
        </p:txBody>
      </p:sp>
    </p:spTree>
    <p:extLst>
      <p:ext uri="{BB962C8B-B14F-4D97-AF65-F5344CB8AC3E}">
        <p14:creationId xmlns:p14="http://schemas.microsoft.com/office/powerpoint/2010/main" val="341090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5FE6AC-BDCE-9545-ADA9-5DD6AB6324BE}"/>
              </a:ext>
            </a:extLst>
          </p:cNvPr>
          <p:cNvSpPr txBox="1"/>
          <p:nvPr/>
        </p:nvSpPr>
        <p:spPr>
          <a:xfrm>
            <a:off x="1" y="10989570"/>
            <a:ext cx="13715999" cy="272642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A228BF2-C4CD-9F43-B664-72AD07600C45}"/>
              </a:ext>
            </a:extLst>
          </p:cNvPr>
          <p:cNvSpPr txBox="1"/>
          <p:nvPr/>
        </p:nvSpPr>
        <p:spPr>
          <a:xfrm>
            <a:off x="0" y="7196667"/>
            <a:ext cx="13715999" cy="3792904"/>
          </a:xfrm>
          <a:prstGeom prst="rect">
            <a:avLst/>
          </a:prstGeom>
          <a:solidFill>
            <a:schemeClr val="tx1">
              <a:alpha val="80000"/>
            </a:schemeClr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9EB7E80-02ED-4943-B511-2FD93FBC003A}"/>
              </a:ext>
            </a:extLst>
          </p:cNvPr>
          <p:cNvSpPr txBox="1"/>
          <p:nvPr/>
        </p:nvSpPr>
        <p:spPr>
          <a:xfrm>
            <a:off x="-1" y="7196668"/>
            <a:ext cx="9499601" cy="3792904"/>
          </a:xfrm>
          <a:custGeom>
            <a:avLst/>
            <a:gdLst>
              <a:gd name="connsiteX0" fmla="*/ 0 w 6857999"/>
              <a:gd name="connsiteY0" fmla="*/ 0 h 3420000"/>
              <a:gd name="connsiteX1" fmla="*/ 6857999 w 6857999"/>
              <a:gd name="connsiteY1" fmla="*/ 0 h 3420000"/>
              <a:gd name="connsiteX2" fmla="*/ 6857999 w 6857999"/>
              <a:gd name="connsiteY2" fmla="*/ 3420000 h 3420000"/>
              <a:gd name="connsiteX3" fmla="*/ 0 w 6857999"/>
              <a:gd name="connsiteY3" fmla="*/ 3420000 h 3420000"/>
              <a:gd name="connsiteX4" fmla="*/ 0 w 6857999"/>
              <a:gd name="connsiteY4" fmla="*/ 0 h 3420000"/>
              <a:gd name="connsiteX0" fmla="*/ 0 w 6857999"/>
              <a:gd name="connsiteY0" fmla="*/ 0 h 3420000"/>
              <a:gd name="connsiteX1" fmla="*/ 6857999 w 6857999"/>
              <a:gd name="connsiteY1" fmla="*/ 0 h 3420000"/>
              <a:gd name="connsiteX2" fmla="*/ 5775648 w 6857999"/>
              <a:gd name="connsiteY2" fmla="*/ 3410669 h 3420000"/>
              <a:gd name="connsiteX3" fmla="*/ 0 w 6857999"/>
              <a:gd name="connsiteY3" fmla="*/ 3420000 h 3420000"/>
              <a:gd name="connsiteX4" fmla="*/ 0 w 6857999"/>
              <a:gd name="connsiteY4" fmla="*/ 0 h 3420000"/>
              <a:gd name="connsiteX0" fmla="*/ 0 w 6857999"/>
              <a:gd name="connsiteY0" fmla="*/ 0 h 3421555"/>
              <a:gd name="connsiteX1" fmla="*/ 6857999 w 6857999"/>
              <a:gd name="connsiteY1" fmla="*/ 0 h 3421555"/>
              <a:gd name="connsiteX2" fmla="*/ 5427103 w 6857999"/>
              <a:gd name="connsiteY2" fmla="*/ 3421555 h 3421555"/>
              <a:gd name="connsiteX3" fmla="*/ 0 w 6857999"/>
              <a:gd name="connsiteY3" fmla="*/ 3420000 h 3421555"/>
              <a:gd name="connsiteX4" fmla="*/ 0 w 6857999"/>
              <a:gd name="connsiteY4" fmla="*/ 0 h 342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7999" h="3421555">
                <a:moveTo>
                  <a:pt x="0" y="0"/>
                </a:moveTo>
                <a:lnTo>
                  <a:pt x="6857999" y="0"/>
                </a:lnTo>
                <a:lnTo>
                  <a:pt x="5427103" y="3421555"/>
                </a:lnTo>
                <a:lnTo>
                  <a:pt x="0" y="342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EA9796A-C476-9F4F-8F52-48E5F4D00A71}"/>
              </a:ext>
            </a:extLst>
          </p:cNvPr>
          <p:cNvSpPr txBox="1"/>
          <p:nvPr/>
        </p:nvSpPr>
        <p:spPr>
          <a:xfrm>
            <a:off x="1728000" y="7996898"/>
            <a:ext cx="5364000" cy="90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spAutoFit/>
          </a:bodyPr>
          <a:lstStyle/>
          <a:p>
            <a:r>
              <a:rPr lang="ja-JP" altLang="en-US" sz="4800" b="1">
                <a:solidFill>
                  <a:schemeClr val="bg1"/>
                </a:solidFill>
              </a:rPr>
              <a:t>才流</a:t>
            </a:r>
            <a:r>
              <a:rPr lang="en-US" altLang="ja-JP" sz="4800" b="1" dirty="0">
                <a:solidFill>
                  <a:schemeClr val="bg1"/>
                </a:solidFill>
              </a:rPr>
              <a:t> </a:t>
            </a:r>
            <a:r>
              <a:rPr lang="ja-JP" altLang="en-US" sz="4800" b="1">
                <a:solidFill>
                  <a:schemeClr val="bg1"/>
                </a:solidFill>
              </a:rPr>
              <a:t>太郎</a:t>
            </a:r>
            <a:endParaRPr lang="ja-JP" altLang="en-US" sz="4800">
              <a:solidFill>
                <a:schemeClr val="bg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847EB4B-490B-3940-B6D5-3772CDEBC9B3}"/>
              </a:ext>
            </a:extLst>
          </p:cNvPr>
          <p:cNvSpPr txBox="1"/>
          <p:nvPr/>
        </p:nvSpPr>
        <p:spPr>
          <a:xfrm>
            <a:off x="1728000" y="9138410"/>
            <a:ext cx="5364000" cy="1152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3200" b="1">
                <a:solidFill>
                  <a:schemeClr val="bg1"/>
                </a:solidFill>
              </a:rPr>
              <a:t>株式会社○○○○○</a:t>
            </a:r>
            <a:endParaRPr lang="en-US" altLang="ja-JP" sz="3200" b="1" dirty="0">
              <a:solidFill>
                <a:schemeClr val="bg1"/>
              </a:solidFill>
            </a:endParaRPr>
          </a:p>
          <a:p>
            <a:r>
              <a:rPr lang="ja-JP" altLang="en-US" sz="3200" b="1">
                <a:solidFill>
                  <a:schemeClr val="bg1"/>
                </a:solidFill>
              </a:rPr>
              <a:t>○○○○部</a:t>
            </a:r>
            <a:r>
              <a:rPr lang="en-US" altLang="ja-JP" sz="3200" b="1" dirty="0">
                <a:solidFill>
                  <a:schemeClr val="bg1"/>
                </a:solidFill>
              </a:rPr>
              <a:t> </a:t>
            </a:r>
            <a:r>
              <a:rPr lang="ja-JP" altLang="en-US" sz="3200" b="1">
                <a:solidFill>
                  <a:schemeClr val="bg1"/>
                </a:solidFill>
              </a:rPr>
              <a:t>○○○担当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536E77A-AB17-F545-A62B-C1F608D6E372}"/>
              </a:ext>
            </a:extLst>
          </p:cNvPr>
          <p:cNvSpPr txBox="1"/>
          <p:nvPr/>
        </p:nvSpPr>
        <p:spPr>
          <a:xfrm>
            <a:off x="1008000" y="11514116"/>
            <a:ext cx="3451833" cy="1550031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spAutoFit/>
          </a:bodyPr>
          <a:lstStyle/>
          <a:p>
            <a:r>
              <a:rPr lang="en-US" altLang="ja-JP" sz="9600" b="1" dirty="0">
                <a:solidFill>
                  <a:schemeClr val="accent6"/>
                </a:solidFill>
              </a:rPr>
              <a:t>X</a:t>
            </a:r>
            <a:r>
              <a:rPr lang="ja-JP" altLang="en-US" sz="6600" b="1">
                <a:solidFill>
                  <a:schemeClr val="accent1"/>
                </a:solidFill>
              </a:rPr>
              <a:t>月</a:t>
            </a:r>
            <a:r>
              <a:rPr lang="en-US" altLang="ja-JP" sz="9600" b="1" dirty="0">
                <a:solidFill>
                  <a:schemeClr val="accent6"/>
                </a:solidFill>
              </a:rPr>
              <a:t>Y</a:t>
            </a:r>
            <a:r>
              <a:rPr lang="ja-JP" altLang="en-US" sz="6600" b="1">
                <a:solidFill>
                  <a:schemeClr val="accent1"/>
                </a:solidFill>
              </a:rPr>
              <a:t>日</a:t>
            </a:r>
            <a:endParaRPr lang="ja-JP" altLang="en-US" sz="11500" b="1">
              <a:solidFill>
                <a:schemeClr val="accent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B7AF946-50BE-3A4C-8D69-886C4AECF801}"/>
              </a:ext>
            </a:extLst>
          </p:cNvPr>
          <p:cNvSpPr txBox="1"/>
          <p:nvPr/>
        </p:nvSpPr>
        <p:spPr>
          <a:xfrm>
            <a:off x="6281595" y="11679221"/>
            <a:ext cx="1836000" cy="5040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txBody>
          <a:bodyPr wrap="square" lIns="72000" tIns="108000" rIns="72000" bIns="72000" rtlCol="0" anchor="ctr">
            <a:normAutofit/>
          </a:bodyPr>
          <a:lstStyle/>
          <a:p>
            <a:pPr algn="ctr"/>
            <a:r>
              <a:rPr lang="ja-JP" altLang="en-US" sz="2000" b="1" spc="100">
                <a:solidFill>
                  <a:schemeClr val="bg1"/>
                </a:solidFill>
                <a:latin typeface="+mn-ea"/>
              </a:rPr>
              <a:t>開催時間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2352512-95AC-5645-A4F2-0F802E43D3D0}"/>
              </a:ext>
            </a:extLst>
          </p:cNvPr>
          <p:cNvSpPr txBox="1"/>
          <p:nvPr/>
        </p:nvSpPr>
        <p:spPr>
          <a:xfrm>
            <a:off x="8426180" y="11568482"/>
            <a:ext cx="4281820" cy="749812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en-US" altLang="ja-JP" sz="4400" b="1" dirty="0">
                <a:solidFill>
                  <a:schemeClr val="accent1"/>
                </a:solidFill>
              </a:rPr>
              <a:t>14:00〜15:00</a:t>
            </a:r>
            <a:endParaRPr lang="ja-JP" altLang="en-US" sz="4400" b="1">
              <a:solidFill>
                <a:schemeClr val="accent1"/>
              </a:solidFill>
            </a:endParaRPr>
          </a:p>
        </p:txBody>
      </p:sp>
      <p:sp>
        <p:nvSpPr>
          <p:cNvPr id="45" name="円/楕円 44">
            <a:extLst>
              <a:ext uri="{FF2B5EF4-FFF2-40B4-BE49-F238E27FC236}">
                <a16:creationId xmlns:a16="http://schemas.microsoft.com/office/drawing/2014/main" id="{94854259-D904-F54D-9483-7AF6D2BC1190}"/>
              </a:ext>
            </a:extLst>
          </p:cNvPr>
          <p:cNvSpPr>
            <a:spLocks noChangeAspect="1"/>
          </p:cNvSpPr>
          <p:nvPr/>
        </p:nvSpPr>
        <p:spPr>
          <a:xfrm>
            <a:off x="4696418" y="11915572"/>
            <a:ext cx="900443" cy="90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4000" b="1">
                <a:solidFill>
                  <a:schemeClr val="bg1"/>
                </a:solidFill>
              </a:rPr>
              <a:t>月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187B8C6-9140-3A4C-92E7-AB5B32A6AF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0933" y="6264264"/>
            <a:ext cx="4387067" cy="4387067"/>
          </a:xfrm>
          <a:prstGeom prst="ellipse">
            <a:avLst/>
          </a:prstGeom>
          <a:effectLst>
            <a:outerShdw blurRad="127000" algn="ctr" rotWithShape="0">
              <a:prstClr val="black">
                <a:alpha val="40000"/>
              </a:prstClr>
            </a:outerShdw>
          </a:effectLst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FC68838-A7C8-1644-8F70-F8642B93149E}"/>
              </a:ext>
            </a:extLst>
          </p:cNvPr>
          <p:cNvSpPr txBox="1"/>
          <p:nvPr/>
        </p:nvSpPr>
        <p:spPr>
          <a:xfrm>
            <a:off x="527260" y="3564264"/>
            <a:ext cx="12600000" cy="270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6600" b="1">
                <a:solidFill>
                  <a:schemeClr val="accent1"/>
                </a:solidFill>
                <a:latin typeface="+mn-ea"/>
              </a:rPr>
              <a:t>セミナータイトル○○○○○</a:t>
            </a:r>
            <a:endParaRPr lang="en-US" altLang="ja-JP" sz="6600" b="1" dirty="0">
              <a:solidFill>
                <a:schemeClr val="accent1"/>
              </a:solidFill>
              <a:latin typeface="+mn-ea"/>
            </a:endParaRPr>
          </a:p>
          <a:p>
            <a:pPr algn="ctr">
              <a:spcAft>
                <a:spcPts val="600"/>
              </a:spcAft>
            </a:pPr>
            <a:r>
              <a:rPr lang="ja-JP" altLang="en-US" sz="6600" b="1">
                <a:solidFill>
                  <a:schemeClr val="accent1"/>
                </a:solidFill>
                <a:latin typeface="+mn-ea"/>
              </a:rPr>
              <a:t>○○○○○○○○○○○○</a:t>
            </a: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B751892E-6222-404E-8665-77B1B597C060}"/>
              </a:ext>
            </a:extLst>
          </p:cNvPr>
          <p:cNvSpPr/>
          <p:nvPr/>
        </p:nvSpPr>
        <p:spPr>
          <a:xfrm>
            <a:off x="1098000" y="2102879"/>
            <a:ext cx="11520000" cy="1115772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ctr">
            <a:normAutofit/>
          </a:bodyPr>
          <a:lstStyle/>
          <a:p>
            <a:pPr algn="ctr"/>
            <a:r>
              <a:rPr lang="ja-JP" altLang="en-US" sz="4000" b="1"/>
              <a:t>サブタイトル</a:t>
            </a:r>
            <a:r>
              <a:rPr lang="en-US" altLang="ja-JP" sz="4000" b="1" dirty="0"/>
              <a:t> or </a:t>
            </a:r>
            <a:r>
              <a:rPr lang="ja-JP" altLang="en-US" sz="4000" b="1"/>
              <a:t>セミナー対象者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4A6B7F0-723C-414D-B3C0-525E00143AAB}"/>
              </a:ext>
            </a:extLst>
          </p:cNvPr>
          <p:cNvSpPr/>
          <p:nvPr/>
        </p:nvSpPr>
        <p:spPr>
          <a:xfrm>
            <a:off x="4698000" y="746710"/>
            <a:ext cx="4320000" cy="9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/>
              <a:t>企業ロゴ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D390591-EBE0-1A49-863D-CF156855CF83}"/>
              </a:ext>
            </a:extLst>
          </p:cNvPr>
          <p:cNvSpPr txBox="1"/>
          <p:nvPr/>
        </p:nvSpPr>
        <p:spPr>
          <a:xfrm>
            <a:off x="1" y="-22945"/>
            <a:ext cx="13715999" cy="252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DE6C1C7-DE49-0D41-A1A1-56C5E27904DB}"/>
              </a:ext>
            </a:extLst>
          </p:cNvPr>
          <p:cNvSpPr txBox="1"/>
          <p:nvPr/>
        </p:nvSpPr>
        <p:spPr>
          <a:xfrm>
            <a:off x="0" y="13467167"/>
            <a:ext cx="13715999" cy="252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txBody>
          <a:bodyPr wrap="square" lIns="251999" tIns="108000" rIns="180000" bIns="108000" rtlCol="0">
            <a:noAutofit/>
          </a:bodyPr>
          <a:lstStyle/>
          <a:p>
            <a:endParaRPr lang="ja-JP" altLang="en-US" b="1">
              <a:solidFill>
                <a:schemeClr val="bg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D93942-96C9-324E-A9C4-0A98618737D9}"/>
              </a:ext>
            </a:extLst>
          </p:cNvPr>
          <p:cNvSpPr txBox="1"/>
          <p:nvPr/>
        </p:nvSpPr>
        <p:spPr>
          <a:xfrm>
            <a:off x="6281595" y="12409038"/>
            <a:ext cx="1836000" cy="504000"/>
          </a:xfrm>
          <a:prstGeom prst="rect">
            <a:avLst/>
          </a:prstGeom>
          <a:solidFill>
            <a:schemeClr val="tx1"/>
          </a:solidFill>
          <a:ln w="12700">
            <a:noFill/>
          </a:ln>
        </p:spPr>
        <p:txBody>
          <a:bodyPr wrap="square" lIns="72000" tIns="108000" rIns="72000" bIns="72000" rtlCol="0" anchor="ctr">
            <a:normAutofit/>
          </a:bodyPr>
          <a:lstStyle/>
          <a:p>
            <a:pPr algn="ctr"/>
            <a:r>
              <a:rPr lang="ja-JP" altLang="en-US" sz="2000" b="1" spc="100">
                <a:solidFill>
                  <a:schemeClr val="bg1"/>
                </a:solidFill>
                <a:latin typeface="+mn-ea"/>
              </a:rPr>
              <a:t>開催場所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2C5DF0F-3F26-D94D-BB99-351D45891907}"/>
              </a:ext>
            </a:extLst>
          </p:cNvPr>
          <p:cNvSpPr txBox="1"/>
          <p:nvPr/>
        </p:nvSpPr>
        <p:spPr>
          <a:xfrm>
            <a:off x="8426180" y="12381463"/>
            <a:ext cx="4281820" cy="56514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3200" b="1">
                <a:solidFill>
                  <a:schemeClr val="accent1"/>
                </a:solidFill>
              </a:rPr>
              <a:t>オンライン開催</a:t>
            </a:r>
          </a:p>
        </p:txBody>
      </p:sp>
    </p:spTree>
    <p:extLst>
      <p:ext uri="{BB962C8B-B14F-4D97-AF65-F5344CB8AC3E}">
        <p14:creationId xmlns:p14="http://schemas.microsoft.com/office/powerpoint/2010/main" val="2091647829"/>
      </p:ext>
    </p:extLst>
  </p:cSld>
  <p:clrMapOvr>
    <a:masterClrMapping/>
  </p:clrMapOvr>
</p:sld>
</file>

<file path=ppt/theme/theme1.xml><?xml version="1.0" encoding="utf-8"?>
<a:theme xmlns:a="http://schemas.openxmlformats.org/drawingml/2006/main" name="FB広告-正方形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1695</TotalTime>
  <Words>182</Words>
  <Application>Microsoft Macintosh PowerPoint</Application>
  <PresentationFormat>ユーザー設定</PresentationFormat>
  <Paragraphs>35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游ゴシック</vt:lpstr>
      <vt:lpstr>Arial</vt:lpstr>
      <vt:lpstr>FB広告-正方形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Facebook広告-セミナーアイキャッチテンプレート</dc:title>
  <dc:subject/>
  <dc:creator/>
  <cp:keywords/>
  <dc:description/>
  <cp:lastModifiedBy>千代 垰本</cp:lastModifiedBy>
  <cp:revision>37</cp:revision>
  <dcterms:created xsi:type="dcterms:W3CDTF">2021-07-13T05:49:16Z</dcterms:created>
  <dcterms:modified xsi:type="dcterms:W3CDTF">2021-09-21T02:38:55Z</dcterms:modified>
  <cp:category/>
</cp:coreProperties>
</file>