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3685" r:id="rId1"/>
  </p:sldMasterIdLst>
  <p:notesMasterIdLst>
    <p:notesMasterId r:id="rId22"/>
  </p:notesMasterIdLst>
  <p:sldIdLst>
    <p:sldId id="256" r:id="rId2"/>
    <p:sldId id="279" r:id="rId3"/>
    <p:sldId id="342" r:id="rId4"/>
    <p:sldId id="325" r:id="rId5"/>
    <p:sldId id="326" r:id="rId6"/>
    <p:sldId id="327" r:id="rId7"/>
    <p:sldId id="330" r:id="rId8"/>
    <p:sldId id="341" r:id="rId9"/>
    <p:sldId id="337" r:id="rId10"/>
    <p:sldId id="340" r:id="rId11"/>
    <p:sldId id="336" r:id="rId12"/>
    <p:sldId id="328" r:id="rId13"/>
    <p:sldId id="331" r:id="rId14"/>
    <p:sldId id="343" r:id="rId15"/>
    <p:sldId id="344" r:id="rId16"/>
    <p:sldId id="345" r:id="rId17"/>
    <p:sldId id="335" r:id="rId18"/>
    <p:sldId id="347" r:id="rId19"/>
    <p:sldId id="348" r:id="rId20"/>
    <p:sldId id="349" r:id="rId21"/>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お役立ち資料-作成テンプレート（サンプル）" id="{1386E3D2-7CAB-B04C-86AB-334C51D88740}">
          <p14:sldIdLst>
            <p14:sldId id="256"/>
            <p14:sldId id="279"/>
            <p14:sldId id="342"/>
            <p14:sldId id="325"/>
            <p14:sldId id="326"/>
            <p14:sldId id="327"/>
            <p14:sldId id="330"/>
            <p14:sldId id="341"/>
            <p14:sldId id="337"/>
            <p14:sldId id="340"/>
            <p14:sldId id="336"/>
            <p14:sldId id="328"/>
            <p14:sldId id="331"/>
            <p14:sldId id="343"/>
            <p14:sldId id="344"/>
            <p14:sldId id="345"/>
            <p14:sldId id="335"/>
          </p14:sldIdLst>
        </p14:section>
        <p14:section name="スライドサンプル" id="{E555C415-58B3-D247-9283-E0D5167CFB07}">
          <p14:sldIdLst>
            <p14:sldId id="347"/>
            <p14:sldId id="348"/>
            <p14:sldId id="349"/>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43" autoAdjust="0"/>
    <p:restoredTop sz="94578"/>
  </p:normalViewPr>
  <p:slideViewPr>
    <p:cSldViewPr snapToGrid="0" snapToObjects="1">
      <p:cViewPr varScale="1">
        <p:scale>
          <a:sx n="109" d="100"/>
          <a:sy n="109" d="100"/>
        </p:scale>
        <p:origin x="1290" y="10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946991-899E-5B4D-A58E-4FABD51273B2}" type="datetimeFigureOut">
              <a:rPr kumimoji="1" lang="ja-JP" altLang="en-US" smtClean="0"/>
              <a:t>2021/7/7</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433428-CE8D-7941-AE55-D4672B0448FA}" type="slidenum">
              <a:rPr kumimoji="1" lang="ja-JP" altLang="en-US" smtClean="0"/>
              <a:t>‹#›</a:t>
            </a:fld>
            <a:endParaRPr kumimoji="1" lang="ja-JP" altLang="en-US"/>
          </a:p>
        </p:txBody>
      </p:sp>
    </p:spTree>
    <p:extLst>
      <p:ext uri="{BB962C8B-B14F-4D97-AF65-F5344CB8AC3E}">
        <p14:creationId xmlns:p14="http://schemas.microsoft.com/office/powerpoint/2010/main" val="13130616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A433428-CE8D-7941-AE55-D4672B0448FA}" type="slidenum">
              <a:rPr kumimoji="1" lang="ja-JP" altLang="en-US" smtClean="0"/>
              <a:t>0</a:t>
            </a:fld>
            <a:endParaRPr kumimoji="1" lang="ja-JP" altLang="en-US"/>
          </a:p>
        </p:txBody>
      </p:sp>
    </p:spTree>
    <p:extLst>
      <p:ext uri="{BB962C8B-B14F-4D97-AF65-F5344CB8AC3E}">
        <p14:creationId xmlns:p14="http://schemas.microsoft.com/office/powerpoint/2010/main" val="925062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A433428-CE8D-7941-AE55-D4672B0448FA}" type="slidenum">
              <a:rPr kumimoji="1" lang="ja-JP" altLang="en-US" smtClean="0"/>
              <a:t>2</a:t>
            </a:fld>
            <a:endParaRPr kumimoji="1" lang="ja-JP" altLang="en-US"/>
          </a:p>
        </p:txBody>
      </p:sp>
    </p:spTree>
    <p:extLst>
      <p:ext uri="{BB962C8B-B14F-4D97-AF65-F5344CB8AC3E}">
        <p14:creationId xmlns:p14="http://schemas.microsoft.com/office/powerpoint/2010/main" val="2664785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A433428-CE8D-7941-AE55-D4672B0448FA}" type="slidenum">
              <a:rPr kumimoji="1" lang="ja-JP" altLang="en-US" smtClean="0"/>
              <a:t>13</a:t>
            </a:fld>
            <a:endParaRPr kumimoji="1" lang="ja-JP" altLang="en-US"/>
          </a:p>
        </p:txBody>
      </p:sp>
    </p:spTree>
    <p:extLst>
      <p:ext uri="{BB962C8B-B14F-4D97-AF65-F5344CB8AC3E}">
        <p14:creationId xmlns:p14="http://schemas.microsoft.com/office/powerpoint/2010/main" val="6957989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B706B429-3008-554E-9F0C-91FB9D998852}"/>
              </a:ext>
            </a:extLst>
          </p:cNvPr>
          <p:cNvPicPr>
            <a:picLocks noChangeAspect="1"/>
          </p:cNvPicPr>
          <p:nvPr userDrawn="1"/>
        </p:nvPicPr>
        <p:blipFill rotWithShape="1">
          <a:blip r:embed="rId2"/>
          <a:srcRect l="1889" t="-1" r="1889" b="-1"/>
          <a:stretch/>
        </p:blipFill>
        <p:spPr>
          <a:xfrm>
            <a:off x="-811" y="0"/>
            <a:ext cx="9906000" cy="6858000"/>
          </a:xfrm>
          <a:prstGeom prst="rect">
            <a:avLst/>
          </a:prstGeom>
        </p:spPr>
      </p:pic>
      <p:sp>
        <p:nvSpPr>
          <p:cNvPr id="8" name="正方形/長方形 7">
            <a:extLst>
              <a:ext uri="{FF2B5EF4-FFF2-40B4-BE49-F238E27FC236}">
                <a16:creationId xmlns:a16="http://schemas.microsoft.com/office/drawing/2014/main" id="{2AE33D80-3B11-AD45-B145-3B401B30DE3A}"/>
              </a:ext>
            </a:extLst>
          </p:cNvPr>
          <p:cNvSpPr/>
          <p:nvPr/>
        </p:nvSpPr>
        <p:spPr>
          <a:xfrm>
            <a:off x="0" y="0"/>
            <a:ext cx="9906000" cy="68580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6" name="テキスト プレースホルダー 5">
            <a:extLst>
              <a:ext uri="{FF2B5EF4-FFF2-40B4-BE49-F238E27FC236}">
                <a16:creationId xmlns:a16="http://schemas.microsoft.com/office/drawing/2014/main" id="{0760CD6E-40F1-004F-8D75-C2EB8F64F8E9}"/>
              </a:ext>
            </a:extLst>
          </p:cNvPr>
          <p:cNvSpPr>
            <a:spLocks noGrp="1"/>
          </p:cNvSpPr>
          <p:nvPr>
            <p:ph type="body" sz="quarter" idx="10" hasCustomPrompt="1"/>
          </p:nvPr>
        </p:nvSpPr>
        <p:spPr>
          <a:xfrm>
            <a:off x="993000" y="2961043"/>
            <a:ext cx="7920000" cy="1620000"/>
          </a:xfrm>
        </p:spPr>
        <p:txBody>
          <a:bodyPr anchor="ctr">
            <a:normAutofit/>
          </a:bodyPr>
          <a:lstStyle>
            <a:lvl1pPr marL="0" indent="0" algn="l">
              <a:spcBef>
                <a:spcPts val="0"/>
              </a:spcBef>
              <a:spcAft>
                <a:spcPts val="600"/>
              </a:spcAft>
              <a:buNone/>
              <a:defRPr sz="4000" b="1">
                <a:solidFill>
                  <a:schemeClr val="bg2"/>
                </a:solidFill>
                <a:latin typeface="+mn-lt"/>
              </a:defRPr>
            </a:lvl1pPr>
          </a:lstStyle>
          <a:p>
            <a:pPr lvl="0"/>
            <a:r>
              <a:rPr kumimoji="1" lang="ja-JP" altLang="en-US"/>
              <a:t>本資料のタイトルを</a:t>
            </a:r>
            <a:endParaRPr kumimoji="1" lang="en-US" altLang="ja-JP" dirty="0"/>
          </a:p>
          <a:p>
            <a:pPr lvl="0"/>
            <a:r>
              <a:rPr kumimoji="1" lang="ja-JP" altLang="en-US"/>
              <a:t>記入する</a:t>
            </a:r>
          </a:p>
        </p:txBody>
      </p:sp>
      <p:sp>
        <p:nvSpPr>
          <p:cNvPr id="3" name="Subtitle 2"/>
          <p:cNvSpPr>
            <a:spLocks noGrp="1"/>
          </p:cNvSpPr>
          <p:nvPr>
            <p:ph type="subTitle" idx="1" hasCustomPrompt="1"/>
          </p:nvPr>
        </p:nvSpPr>
        <p:spPr>
          <a:xfrm>
            <a:off x="992926" y="2108201"/>
            <a:ext cx="7920000" cy="720000"/>
          </a:xfrm>
          <a:noFill/>
        </p:spPr>
        <p:txBody>
          <a:bodyPr wrap="square" lIns="36000" tIns="36000" rIns="36000" bIns="36000" anchor="ctr">
            <a:normAutofit/>
          </a:bodyPr>
          <a:lstStyle>
            <a:lvl1pPr marL="0" indent="0" algn="l">
              <a:spcBef>
                <a:spcPts val="0"/>
              </a:spcBef>
              <a:buNone/>
              <a:defRPr sz="2400" b="1" spc="50" baseline="0">
                <a:solidFill>
                  <a:schemeClr val="bg2"/>
                </a:solidFill>
                <a:latin typeface="+mn-lt"/>
              </a:defRPr>
            </a:lvl1pPr>
            <a:lvl2pPr marL="457198" indent="0" algn="ctr">
              <a:buNone/>
              <a:defRPr sz="2000"/>
            </a:lvl2pPr>
            <a:lvl3pPr marL="914395" indent="0" algn="ctr">
              <a:buNone/>
              <a:defRPr sz="1800"/>
            </a:lvl3pPr>
            <a:lvl4pPr marL="1371592" indent="0" algn="ctr">
              <a:buNone/>
              <a:defRPr sz="1600"/>
            </a:lvl4pPr>
            <a:lvl5pPr marL="1828789" indent="0" algn="ctr">
              <a:buNone/>
              <a:defRPr sz="1600"/>
            </a:lvl5pPr>
            <a:lvl6pPr marL="2285987" indent="0" algn="ctr">
              <a:buNone/>
              <a:defRPr sz="1600"/>
            </a:lvl6pPr>
            <a:lvl7pPr marL="2743185" indent="0" algn="ctr">
              <a:buNone/>
              <a:defRPr sz="1600"/>
            </a:lvl7pPr>
            <a:lvl8pPr marL="3200381" indent="0" algn="ctr">
              <a:buNone/>
              <a:defRPr sz="1600"/>
            </a:lvl8pPr>
            <a:lvl9pPr marL="3657579" indent="0" algn="ctr">
              <a:buNone/>
              <a:defRPr sz="1600"/>
            </a:lvl9pPr>
          </a:lstStyle>
          <a:p>
            <a:r>
              <a:rPr lang="ja-JP" altLang="en-US"/>
              <a:t>サブタイトルを記入する</a:t>
            </a:r>
            <a:endParaRPr lang="en-US" altLang="ja-JP" dirty="0"/>
          </a:p>
        </p:txBody>
      </p:sp>
      <p:sp>
        <p:nvSpPr>
          <p:cNvPr id="5" name="正方形/長方形 4">
            <a:extLst>
              <a:ext uri="{FF2B5EF4-FFF2-40B4-BE49-F238E27FC236}">
                <a16:creationId xmlns:a16="http://schemas.microsoft.com/office/drawing/2014/main" id="{4D62B359-9208-7644-9560-79CABD04368A}"/>
              </a:ext>
            </a:extLst>
          </p:cNvPr>
          <p:cNvSpPr/>
          <p:nvPr userDrawn="1"/>
        </p:nvSpPr>
        <p:spPr>
          <a:xfrm>
            <a:off x="233680" y="162560"/>
            <a:ext cx="9479280" cy="6492240"/>
          </a:xfrm>
          <a:prstGeom prst="rect">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13991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章タイトル">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B706B429-3008-554E-9F0C-91FB9D998852}"/>
              </a:ext>
            </a:extLst>
          </p:cNvPr>
          <p:cNvPicPr>
            <a:picLocks noChangeAspect="1"/>
          </p:cNvPicPr>
          <p:nvPr userDrawn="1"/>
        </p:nvPicPr>
        <p:blipFill rotWithShape="1">
          <a:blip r:embed="rId2"/>
          <a:srcRect l="1889" t="-1" r="1889" b="-1"/>
          <a:stretch/>
        </p:blipFill>
        <p:spPr>
          <a:xfrm>
            <a:off x="-811" y="0"/>
            <a:ext cx="9906000" cy="6858000"/>
          </a:xfrm>
          <a:prstGeom prst="rect">
            <a:avLst/>
          </a:prstGeom>
        </p:spPr>
      </p:pic>
      <p:sp>
        <p:nvSpPr>
          <p:cNvPr id="8" name="正方形/長方形 7">
            <a:extLst>
              <a:ext uri="{FF2B5EF4-FFF2-40B4-BE49-F238E27FC236}">
                <a16:creationId xmlns:a16="http://schemas.microsoft.com/office/drawing/2014/main" id="{2AE33D80-3B11-AD45-B145-3B401B30DE3A}"/>
              </a:ext>
            </a:extLst>
          </p:cNvPr>
          <p:cNvSpPr/>
          <p:nvPr/>
        </p:nvSpPr>
        <p:spPr>
          <a:xfrm>
            <a:off x="0" y="0"/>
            <a:ext cx="9906000" cy="68580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sz="1800"/>
          </a:p>
        </p:txBody>
      </p:sp>
      <p:sp>
        <p:nvSpPr>
          <p:cNvPr id="2" name="正方形/長方形 1">
            <a:extLst>
              <a:ext uri="{FF2B5EF4-FFF2-40B4-BE49-F238E27FC236}">
                <a16:creationId xmlns:a16="http://schemas.microsoft.com/office/drawing/2014/main" id="{B2B72B11-63C4-4F4A-8B2E-D2109B9489B1}"/>
              </a:ext>
            </a:extLst>
          </p:cNvPr>
          <p:cNvSpPr/>
          <p:nvPr userDrawn="1"/>
        </p:nvSpPr>
        <p:spPr>
          <a:xfrm>
            <a:off x="-1622" y="0"/>
            <a:ext cx="5894422" cy="6858000"/>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プレースホルダー 5">
            <a:extLst>
              <a:ext uri="{FF2B5EF4-FFF2-40B4-BE49-F238E27FC236}">
                <a16:creationId xmlns:a16="http://schemas.microsoft.com/office/drawing/2014/main" id="{0760CD6E-40F1-004F-8D75-C2EB8F64F8E9}"/>
              </a:ext>
            </a:extLst>
          </p:cNvPr>
          <p:cNvSpPr>
            <a:spLocks noGrp="1"/>
          </p:cNvSpPr>
          <p:nvPr>
            <p:ph type="body" sz="quarter" idx="10" hasCustomPrompt="1"/>
          </p:nvPr>
        </p:nvSpPr>
        <p:spPr>
          <a:xfrm>
            <a:off x="993003" y="2212600"/>
            <a:ext cx="6876000" cy="1620000"/>
          </a:xfrm>
        </p:spPr>
        <p:txBody>
          <a:bodyPr numCol="1" anchor="ctr">
            <a:normAutofit/>
          </a:bodyPr>
          <a:lstStyle>
            <a:lvl1pPr marL="0" indent="0" algn="l">
              <a:spcBef>
                <a:spcPts val="0"/>
              </a:spcBef>
              <a:spcAft>
                <a:spcPts val="600"/>
              </a:spcAft>
              <a:buNone/>
              <a:defRPr sz="3200" b="1">
                <a:solidFill>
                  <a:schemeClr val="bg2"/>
                </a:solidFill>
                <a:latin typeface="+mn-lt"/>
              </a:defRPr>
            </a:lvl1pPr>
          </a:lstStyle>
          <a:p>
            <a:pPr lvl="0"/>
            <a:r>
              <a:rPr kumimoji="1" lang="ja-JP" altLang="en-US"/>
              <a:t>本章のタイトルを記入</a:t>
            </a:r>
          </a:p>
        </p:txBody>
      </p:sp>
      <p:sp>
        <p:nvSpPr>
          <p:cNvPr id="3" name="Subtitle 2"/>
          <p:cNvSpPr>
            <a:spLocks noGrp="1"/>
          </p:cNvSpPr>
          <p:nvPr>
            <p:ph type="subTitle" idx="1" hasCustomPrompt="1"/>
          </p:nvPr>
        </p:nvSpPr>
        <p:spPr>
          <a:xfrm>
            <a:off x="992928" y="1315721"/>
            <a:ext cx="6876000" cy="502919"/>
          </a:xfrm>
          <a:noFill/>
        </p:spPr>
        <p:txBody>
          <a:bodyPr wrap="square" lIns="36000" tIns="36000" rIns="36000" bIns="36000" anchor="ctr">
            <a:normAutofit/>
          </a:bodyPr>
          <a:lstStyle>
            <a:lvl1pPr marL="0" indent="0" algn="l">
              <a:spcBef>
                <a:spcPts val="0"/>
              </a:spcBef>
              <a:buNone/>
              <a:defRPr sz="2000" b="1" spc="50" baseline="0">
                <a:solidFill>
                  <a:schemeClr val="accent6"/>
                </a:solidFill>
                <a:latin typeface="+mn-lt"/>
              </a:defRPr>
            </a:lvl1pPr>
            <a:lvl2pPr marL="457198" indent="0" algn="ctr">
              <a:buNone/>
              <a:defRPr sz="2000"/>
            </a:lvl2pPr>
            <a:lvl3pPr marL="914395" indent="0" algn="ctr">
              <a:buNone/>
              <a:defRPr sz="1800"/>
            </a:lvl3pPr>
            <a:lvl4pPr marL="1371592" indent="0" algn="ctr">
              <a:buNone/>
              <a:defRPr sz="1600"/>
            </a:lvl4pPr>
            <a:lvl5pPr marL="1828789" indent="0" algn="ctr">
              <a:buNone/>
              <a:defRPr sz="1600"/>
            </a:lvl5pPr>
            <a:lvl6pPr marL="2285987" indent="0" algn="ctr">
              <a:buNone/>
              <a:defRPr sz="1600"/>
            </a:lvl6pPr>
            <a:lvl7pPr marL="2743185" indent="0" algn="ctr">
              <a:buNone/>
              <a:defRPr sz="1600"/>
            </a:lvl7pPr>
            <a:lvl8pPr marL="3200381" indent="0" algn="ctr">
              <a:buNone/>
              <a:defRPr sz="1600"/>
            </a:lvl8pPr>
            <a:lvl9pPr marL="3657579" indent="0" algn="ctr">
              <a:buNone/>
              <a:defRPr sz="1600"/>
            </a:lvl9pPr>
          </a:lstStyle>
          <a:p>
            <a:r>
              <a:rPr lang="ja-JP" altLang="en-US"/>
              <a:t>サブタイトルを記入する</a:t>
            </a:r>
            <a:endParaRPr lang="en-US" altLang="ja-JP" dirty="0"/>
          </a:p>
        </p:txBody>
      </p:sp>
      <p:sp>
        <p:nvSpPr>
          <p:cNvPr id="11" name="テキスト プレースホルダー 10">
            <a:extLst>
              <a:ext uri="{FF2B5EF4-FFF2-40B4-BE49-F238E27FC236}">
                <a16:creationId xmlns:a16="http://schemas.microsoft.com/office/drawing/2014/main" id="{A5C0F7CF-BDB0-D449-AD56-7FAEAEDBB277}"/>
              </a:ext>
            </a:extLst>
          </p:cNvPr>
          <p:cNvSpPr>
            <a:spLocks noGrp="1"/>
          </p:cNvSpPr>
          <p:nvPr>
            <p:ph type="body" sz="quarter" idx="11" hasCustomPrompt="1"/>
          </p:nvPr>
        </p:nvSpPr>
        <p:spPr>
          <a:xfrm>
            <a:off x="992192" y="4114800"/>
            <a:ext cx="6876000" cy="1005281"/>
          </a:xfrm>
        </p:spPr>
        <p:txBody>
          <a:bodyPr anchor="t"/>
          <a:lstStyle>
            <a:lvl1pPr marL="0" indent="0" algn="l">
              <a:spcBef>
                <a:spcPts val="0"/>
              </a:spcBef>
              <a:spcAft>
                <a:spcPts val="600"/>
              </a:spcAft>
              <a:buFontTx/>
              <a:buNone/>
              <a:defRPr sz="1600" b="0">
                <a:solidFill>
                  <a:schemeClr val="bg2"/>
                </a:solidFill>
              </a:defRPr>
            </a:lvl1pPr>
            <a:lvl3pPr>
              <a:spcBef>
                <a:spcPts val="0"/>
              </a:spcBef>
              <a:spcAft>
                <a:spcPts val="600"/>
              </a:spcAft>
              <a:buFontTx/>
              <a:buNone/>
              <a:defRPr>
                <a:solidFill>
                  <a:schemeClr val="bg2"/>
                </a:solidFill>
              </a:defRPr>
            </a:lvl3pPr>
            <a:lvl4pPr>
              <a:spcBef>
                <a:spcPts val="0"/>
              </a:spcBef>
              <a:spcAft>
                <a:spcPts val="600"/>
              </a:spcAft>
              <a:buFontTx/>
              <a:buNone/>
              <a:defRPr>
                <a:solidFill>
                  <a:schemeClr val="bg2"/>
                </a:solidFill>
              </a:defRPr>
            </a:lvl4pPr>
            <a:lvl5pPr>
              <a:spcBef>
                <a:spcPts val="0"/>
              </a:spcBef>
              <a:spcAft>
                <a:spcPts val="600"/>
              </a:spcAft>
              <a:buFontTx/>
              <a:buNone/>
              <a:defRPr>
                <a:solidFill>
                  <a:schemeClr val="bg2"/>
                </a:solidFill>
              </a:defRPr>
            </a:lvl5pPr>
          </a:lstStyle>
          <a:p>
            <a:pPr lvl="0"/>
            <a:r>
              <a:rPr kumimoji="1" lang="ja-JP" altLang="en-US"/>
              <a:t>本章の概要を記入</a:t>
            </a:r>
            <a:endParaRPr kumimoji="1" lang="en-US" altLang="ja-JP" dirty="0"/>
          </a:p>
        </p:txBody>
      </p:sp>
      <p:cxnSp>
        <p:nvCxnSpPr>
          <p:cNvPr id="9" name="直線コネクタ 8">
            <a:extLst>
              <a:ext uri="{FF2B5EF4-FFF2-40B4-BE49-F238E27FC236}">
                <a16:creationId xmlns:a16="http://schemas.microsoft.com/office/drawing/2014/main" id="{8BD6A9B7-1908-9244-91BD-97843C5EDFF7}"/>
              </a:ext>
            </a:extLst>
          </p:cNvPr>
          <p:cNvCxnSpPr>
            <a:cxnSpLocks/>
          </p:cNvCxnSpPr>
          <p:nvPr userDrawn="1"/>
        </p:nvCxnSpPr>
        <p:spPr>
          <a:xfrm>
            <a:off x="961712" y="1844040"/>
            <a:ext cx="360000" cy="0"/>
          </a:xfrm>
          <a:prstGeom prst="line">
            <a:avLst/>
          </a:prstGeom>
          <a:ln w="3175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6397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基本レイアウト（左寄せ）">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FF80213B-8084-384F-8E35-E260D516CC41}"/>
              </a:ext>
            </a:extLst>
          </p:cNvPr>
          <p:cNvSpPr/>
          <p:nvPr userDrawn="1"/>
        </p:nvSpPr>
        <p:spPr>
          <a:xfrm>
            <a:off x="0" y="6318000"/>
            <a:ext cx="9906000" cy="54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3" name="スライド番号プレースホルダー 2">
            <a:extLst>
              <a:ext uri="{FF2B5EF4-FFF2-40B4-BE49-F238E27FC236}">
                <a16:creationId xmlns:a16="http://schemas.microsoft.com/office/drawing/2014/main" id="{1474AC62-B060-524B-B591-20AF20CD2320}"/>
              </a:ext>
            </a:extLst>
          </p:cNvPr>
          <p:cNvSpPr>
            <a:spLocks noGrp="1"/>
          </p:cNvSpPr>
          <p:nvPr>
            <p:ph type="sldNum" sz="quarter" idx="14"/>
          </p:nvPr>
        </p:nvSpPr>
        <p:spPr>
          <a:xfrm>
            <a:off x="8730930" y="6444000"/>
            <a:ext cx="975000" cy="288000"/>
          </a:xfrm>
          <a:prstGeom prst="rect">
            <a:avLst/>
          </a:prstGeom>
        </p:spPr>
        <p:txBody>
          <a:bodyPr/>
          <a:lstStyle/>
          <a:p>
            <a:fld id="{2CF39A64-FD95-C144-B37D-DFADB2595A9F}" type="slidenum">
              <a:rPr kumimoji="1" lang="ja-JP" altLang="en-US" smtClean="0"/>
              <a:pPr/>
              <a:t>‹#›</a:t>
            </a:fld>
            <a:endParaRPr kumimoji="1" lang="ja-JP" altLang="en-US" sz="1517"/>
          </a:p>
        </p:txBody>
      </p:sp>
      <p:sp>
        <p:nvSpPr>
          <p:cNvPr id="9" name="正方形/長方形 8">
            <a:extLst>
              <a:ext uri="{FF2B5EF4-FFF2-40B4-BE49-F238E27FC236}">
                <a16:creationId xmlns:a16="http://schemas.microsoft.com/office/drawing/2014/main" id="{F34AF8C1-D6A9-FB41-8884-4263DC8853DE}"/>
              </a:ext>
            </a:extLst>
          </p:cNvPr>
          <p:cNvSpPr/>
          <p:nvPr userDrawn="1"/>
        </p:nvSpPr>
        <p:spPr>
          <a:xfrm>
            <a:off x="0" y="-4981"/>
            <a:ext cx="9906000" cy="165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5" name="テキスト プレースホルダー 4">
            <a:extLst>
              <a:ext uri="{FF2B5EF4-FFF2-40B4-BE49-F238E27FC236}">
                <a16:creationId xmlns:a16="http://schemas.microsoft.com/office/drawing/2014/main" id="{BAC5A2B5-AD12-914D-B43A-AE2AB2FF90BA}"/>
              </a:ext>
            </a:extLst>
          </p:cNvPr>
          <p:cNvSpPr>
            <a:spLocks noGrp="1"/>
          </p:cNvSpPr>
          <p:nvPr>
            <p:ph type="body" sz="quarter" idx="15" hasCustomPrompt="1"/>
          </p:nvPr>
        </p:nvSpPr>
        <p:spPr>
          <a:xfrm>
            <a:off x="669001" y="374837"/>
            <a:ext cx="8568000" cy="257175"/>
          </a:xfrm>
        </p:spPr>
        <p:txBody>
          <a:bodyPr/>
          <a:lstStyle>
            <a:lvl1pPr algn="l">
              <a:buNone/>
              <a:defRPr sz="1400" b="1">
                <a:solidFill>
                  <a:schemeClr val="accent6"/>
                </a:solidFill>
              </a:defRPr>
            </a:lvl1pPr>
            <a:lvl2pPr algn="ctr">
              <a:buNone/>
              <a:defRPr sz="1200"/>
            </a:lvl2pPr>
            <a:lvl3pPr algn="ctr">
              <a:buNone/>
              <a:defRPr sz="1200"/>
            </a:lvl3pPr>
            <a:lvl4pPr algn="ctr">
              <a:buNone/>
              <a:defRPr sz="1100"/>
            </a:lvl4pPr>
            <a:lvl5pPr algn="ctr">
              <a:buNone/>
              <a:defRPr sz="1100"/>
            </a:lvl5pPr>
          </a:lstStyle>
          <a:p>
            <a:pPr lvl="0"/>
            <a:r>
              <a:rPr kumimoji="1" lang="ja-JP" altLang="en-US"/>
              <a:t>セクションタイトル</a:t>
            </a:r>
          </a:p>
        </p:txBody>
      </p:sp>
      <p:cxnSp>
        <p:nvCxnSpPr>
          <p:cNvPr id="11" name="直線コネクタ 10">
            <a:extLst>
              <a:ext uri="{FF2B5EF4-FFF2-40B4-BE49-F238E27FC236}">
                <a16:creationId xmlns:a16="http://schemas.microsoft.com/office/drawing/2014/main" id="{5CD4743C-7D37-7A47-A866-684F0CE1151A}"/>
              </a:ext>
            </a:extLst>
          </p:cNvPr>
          <p:cNvCxnSpPr>
            <a:cxnSpLocks/>
          </p:cNvCxnSpPr>
          <p:nvPr userDrawn="1"/>
        </p:nvCxnSpPr>
        <p:spPr>
          <a:xfrm>
            <a:off x="699480" y="695960"/>
            <a:ext cx="360000" cy="0"/>
          </a:xfrm>
          <a:prstGeom prst="line">
            <a:avLst/>
          </a:prstGeom>
          <a:ln w="317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0D580F8-476D-0843-8744-64BF6760FB2E}"/>
              </a:ext>
            </a:extLst>
          </p:cNvPr>
          <p:cNvSpPr/>
          <p:nvPr userDrawn="1"/>
        </p:nvSpPr>
        <p:spPr>
          <a:xfrm>
            <a:off x="0" y="0"/>
            <a:ext cx="9906000" cy="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7">
            <a:extLst>
              <a:ext uri="{FF2B5EF4-FFF2-40B4-BE49-F238E27FC236}">
                <a16:creationId xmlns:a16="http://schemas.microsoft.com/office/drawing/2014/main" id="{F0D91286-3518-D548-A015-49D33CC3F69A}"/>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2134171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基本レイアウト（中央）">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FF80213B-8084-384F-8E35-E260D516CC41}"/>
              </a:ext>
            </a:extLst>
          </p:cNvPr>
          <p:cNvSpPr/>
          <p:nvPr userDrawn="1"/>
        </p:nvSpPr>
        <p:spPr>
          <a:xfrm>
            <a:off x="0" y="6318000"/>
            <a:ext cx="9906000" cy="54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3" name="スライド番号プレースホルダー 2">
            <a:extLst>
              <a:ext uri="{FF2B5EF4-FFF2-40B4-BE49-F238E27FC236}">
                <a16:creationId xmlns:a16="http://schemas.microsoft.com/office/drawing/2014/main" id="{1474AC62-B060-524B-B591-20AF20CD2320}"/>
              </a:ext>
            </a:extLst>
          </p:cNvPr>
          <p:cNvSpPr>
            <a:spLocks noGrp="1"/>
          </p:cNvSpPr>
          <p:nvPr>
            <p:ph type="sldNum" sz="quarter" idx="14"/>
          </p:nvPr>
        </p:nvSpPr>
        <p:spPr>
          <a:xfrm>
            <a:off x="8730930" y="6444000"/>
            <a:ext cx="975000" cy="288000"/>
          </a:xfrm>
          <a:prstGeom prst="rect">
            <a:avLst/>
          </a:prstGeom>
        </p:spPr>
        <p:txBody>
          <a:bodyPr/>
          <a:lstStyle/>
          <a:p>
            <a:fld id="{2CF39A64-FD95-C144-B37D-DFADB2595A9F}" type="slidenum">
              <a:rPr kumimoji="1" lang="ja-JP" altLang="en-US" smtClean="0"/>
              <a:pPr/>
              <a:t>‹#›</a:t>
            </a:fld>
            <a:endParaRPr kumimoji="1" lang="ja-JP" altLang="en-US" sz="1517"/>
          </a:p>
        </p:txBody>
      </p:sp>
      <p:sp>
        <p:nvSpPr>
          <p:cNvPr id="9" name="正方形/長方形 8">
            <a:extLst>
              <a:ext uri="{FF2B5EF4-FFF2-40B4-BE49-F238E27FC236}">
                <a16:creationId xmlns:a16="http://schemas.microsoft.com/office/drawing/2014/main" id="{F34AF8C1-D6A9-FB41-8884-4263DC8853DE}"/>
              </a:ext>
            </a:extLst>
          </p:cNvPr>
          <p:cNvSpPr/>
          <p:nvPr userDrawn="1"/>
        </p:nvSpPr>
        <p:spPr>
          <a:xfrm>
            <a:off x="0" y="-4981"/>
            <a:ext cx="9906000" cy="165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5" name="テキスト プレースホルダー 4">
            <a:extLst>
              <a:ext uri="{FF2B5EF4-FFF2-40B4-BE49-F238E27FC236}">
                <a16:creationId xmlns:a16="http://schemas.microsoft.com/office/drawing/2014/main" id="{BAC5A2B5-AD12-914D-B43A-AE2AB2FF90BA}"/>
              </a:ext>
            </a:extLst>
          </p:cNvPr>
          <p:cNvSpPr>
            <a:spLocks noGrp="1"/>
          </p:cNvSpPr>
          <p:nvPr>
            <p:ph type="body" sz="quarter" idx="15" hasCustomPrompt="1"/>
          </p:nvPr>
        </p:nvSpPr>
        <p:spPr>
          <a:xfrm>
            <a:off x="669001" y="374837"/>
            <a:ext cx="8568000" cy="257175"/>
          </a:xfrm>
        </p:spPr>
        <p:txBody>
          <a:bodyPr/>
          <a:lstStyle>
            <a:lvl1pPr algn="ctr">
              <a:buNone/>
              <a:defRPr sz="1400" b="1">
                <a:solidFill>
                  <a:schemeClr val="accent6"/>
                </a:solidFill>
              </a:defRPr>
            </a:lvl1pPr>
            <a:lvl2pPr algn="ctr">
              <a:buNone/>
              <a:defRPr sz="1200"/>
            </a:lvl2pPr>
            <a:lvl3pPr algn="ctr">
              <a:buNone/>
              <a:defRPr sz="1200"/>
            </a:lvl3pPr>
            <a:lvl4pPr algn="ctr">
              <a:buNone/>
              <a:defRPr sz="1100"/>
            </a:lvl4pPr>
            <a:lvl5pPr algn="ctr">
              <a:buNone/>
              <a:defRPr sz="1100"/>
            </a:lvl5pPr>
          </a:lstStyle>
          <a:p>
            <a:pPr lvl="0"/>
            <a:r>
              <a:rPr kumimoji="1" lang="ja-JP" altLang="en-US"/>
              <a:t>セクションタイトル</a:t>
            </a:r>
          </a:p>
        </p:txBody>
      </p:sp>
      <p:cxnSp>
        <p:nvCxnSpPr>
          <p:cNvPr id="11" name="直線コネクタ 10">
            <a:extLst>
              <a:ext uri="{FF2B5EF4-FFF2-40B4-BE49-F238E27FC236}">
                <a16:creationId xmlns:a16="http://schemas.microsoft.com/office/drawing/2014/main" id="{5CD4743C-7D37-7A47-A866-684F0CE1151A}"/>
              </a:ext>
            </a:extLst>
          </p:cNvPr>
          <p:cNvCxnSpPr>
            <a:cxnSpLocks/>
          </p:cNvCxnSpPr>
          <p:nvPr userDrawn="1"/>
        </p:nvCxnSpPr>
        <p:spPr>
          <a:xfrm>
            <a:off x="4773000" y="695960"/>
            <a:ext cx="360000" cy="0"/>
          </a:xfrm>
          <a:prstGeom prst="line">
            <a:avLst/>
          </a:prstGeom>
          <a:ln w="317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0D580F8-476D-0843-8744-64BF6760FB2E}"/>
              </a:ext>
            </a:extLst>
          </p:cNvPr>
          <p:cNvSpPr/>
          <p:nvPr userDrawn="1"/>
        </p:nvSpPr>
        <p:spPr>
          <a:xfrm>
            <a:off x="0" y="0"/>
            <a:ext cx="9906000" cy="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7">
            <a:extLst>
              <a:ext uri="{FF2B5EF4-FFF2-40B4-BE49-F238E27FC236}">
                <a16:creationId xmlns:a16="http://schemas.microsoft.com/office/drawing/2014/main" id="{F0D91286-3518-D548-A015-49D33CC3F69A}"/>
              </a:ext>
            </a:extLst>
          </p:cNvPr>
          <p:cNvSpPr>
            <a:spLocks noGrp="1"/>
          </p:cNvSpPr>
          <p:nvPr>
            <p:ph type="title"/>
          </p:nvPr>
        </p:nvSpPr>
        <p:spPr/>
        <p:txBody>
          <a:bodyPr/>
          <a:lstStyle>
            <a:lvl1pPr algn="ctr">
              <a:defRPr/>
            </a:lvl1pPr>
          </a:lstStyle>
          <a:p>
            <a:r>
              <a:rPr kumimoji="1" lang="ja-JP" altLang="en-US"/>
              <a:t>マスター タイトルの書式設定</a:t>
            </a:r>
          </a:p>
        </p:txBody>
      </p:sp>
    </p:spTree>
    <p:extLst>
      <p:ext uri="{BB962C8B-B14F-4D97-AF65-F5344CB8AC3E}">
        <p14:creationId xmlns:p14="http://schemas.microsoft.com/office/powerpoint/2010/main" val="1178682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基本レイアウト（説明文あり）">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565C18C9-9A58-5246-A39C-EFCA7C9FCECB}"/>
              </a:ext>
            </a:extLst>
          </p:cNvPr>
          <p:cNvSpPr/>
          <p:nvPr userDrawn="1"/>
        </p:nvSpPr>
        <p:spPr>
          <a:xfrm>
            <a:off x="0" y="6318000"/>
            <a:ext cx="9906000" cy="54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3" name="正方形/長方形 12">
            <a:extLst>
              <a:ext uri="{FF2B5EF4-FFF2-40B4-BE49-F238E27FC236}">
                <a16:creationId xmlns:a16="http://schemas.microsoft.com/office/drawing/2014/main" id="{A437386A-E280-1D48-9FEE-EE78C57F0F27}"/>
              </a:ext>
            </a:extLst>
          </p:cNvPr>
          <p:cNvSpPr/>
          <p:nvPr userDrawn="1"/>
        </p:nvSpPr>
        <p:spPr>
          <a:xfrm>
            <a:off x="0" y="-4981"/>
            <a:ext cx="9906000" cy="165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3" name="スライド番号プレースホルダー 2">
            <a:extLst>
              <a:ext uri="{FF2B5EF4-FFF2-40B4-BE49-F238E27FC236}">
                <a16:creationId xmlns:a16="http://schemas.microsoft.com/office/drawing/2014/main" id="{1474AC62-B060-524B-B591-20AF20CD2320}"/>
              </a:ext>
            </a:extLst>
          </p:cNvPr>
          <p:cNvSpPr>
            <a:spLocks noGrp="1"/>
          </p:cNvSpPr>
          <p:nvPr>
            <p:ph type="sldNum" sz="quarter" idx="14"/>
          </p:nvPr>
        </p:nvSpPr>
        <p:spPr>
          <a:xfrm>
            <a:off x="8730930" y="6444000"/>
            <a:ext cx="975000" cy="288000"/>
          </a:xfrm>
          <a:prstGeom prst="rect">
            <a:avLst/>
          </a:prstGeom>
        </p:spPr>
        <p:txBody>
          <a:bodyPr/>
          <a:lstStyle/>
          <a:p>
            <a:fld id="{2CF39A64-FD95-C144-B37D-DFADB2595A9F}" type="slidenum">
              <a:rPr kumimoji="1" lang="ja-JP" altLang="en-US" smtClean="0"/>
              <a:pPr/>
              <a:t>‹#›</a:t>
            </a:fld>
            <a:endParaRPr kumimoji="1" lang="ja-JP" altLang="en-US" sz="1517"/>
          </a:p>
        </p:txBody>
      </p:sp>
      <p:sp>
        <p:nvSpPr>
          <p:cNvPr id="5" name="テキスト プレースホルダー 4">
            <a:extLst>
              <a:ext uri="{FF2B5EF4-FFF2-40B4-BE49-F238E27FC236}">
                <a16:creationId xmlns:a16="http://schemas.microsoft.com/office/drawing/2014/main" id="{BAC5A2B5-AD12-914D-B43A-AE2AB2FF90BA}"/>
              </a:ext>
            </a:extLst>
          </p:cNvPr>
          <p:cNvSpPr>
            <a:spLocks noGrp="1"/>
          </p:cNvSpPr>
          <p:nvPr>
            <p:ph type="body" sz="quarter" idx="15" hasCustomPrompt="1"/>
          </p:nvPr>
        </p:nvSpPr>
        <p:spPr>
          <a:xfrm>
            <a:off x="669001" y="374837"/>
            <a:ext cx="8568000" cy="257175"/>
          </a:xfrm>
        </p:spPr>
        <p:txBody>
          <a:bodyPr/>
          <a:lstStyle>
            <a:lvl1pPr algn="l">
              <a:buNone/>
              <a:defRPr sz="1400" b="1">
                <a:solidFill>
                  <a:schemeClr val="accent6"/>
                </a:solidFill>
              </a:defRPr>
            </a:lvl1pPr>
            <a:lvl2pPr algn="ctr">
              <a:buNone/>
              <a:defRPr sz="1200"/>
            </a:lvl2pPr>
            <a:lvl3pPr algn="ctr">
              <a:buNone/>
              <a:defRPr sz="1200"/>
            </a:lvl3pPr>
            <a:lvl4pPr algn="ctr">
              <a:buNone/>
              <a:defRPr sz="1100"/>
            </a:lvl4pPr>
            <a:lvl5pPr algn="ctr">
              <a:buNone/>
              <a:defRPr sz="1100"/>
            </a:lvl5pPr>
          </a:lstStyle>
          <a:p>
            <a:pPr lvl="0"/>
            <a:r>
              <a:rPr kumimoji="1" lang="ja-JP" altLang="en-US"/>
              <a:t>セクションタイトル</a:t>
            </a:r>
          </a:p>
        </p:txBody>
      </p:sp>
      <p:sp>
        <p:nvSpPr>
          <p:cNvPr id="2" name="正方形/長方形 1">
            <a:extLst>
              <a:ext uri="{FF2B5EF4-FFF2-40B4-BE49-F238E27FC236}">
                <a16:creationId xmlns:a16="http://schemas.microsoft.com/office/drawing/2014/main" id="{C0D580F8-476D-0843-8744-64BF6760FB2E}"/>
              </a:ext>
            </a:extLst>
          </p:cNvPr>
          <p:cNvSpPr/>
          <p:nvPr userDrawn="1"/>
        </p:nvSpPr>
        <p:spPr>
          <a:xfrm>
            <a:off x="0" y="0"/>
            <a:ext cx="9906000" cy="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プレースホルダー 5">
            <a:extLst>
              <a:ext uri="{FF2B5EF4-FFF2-40B4-BE49-F238E27FC236}">
                <a16:creationId xmlns:a16="http://schemas.microsoft.com/office/drawing/2014/main" id="{9A7233A4-A321-4D42-903D-482A104E174B}"/>
              </a:ext>
            </a:extLst>
          </p:cNvPr>
          <p:cNvSpPr>
            <a:spLocks noGrp="1"/>
          </p:cNvSpPr>
          <p:nvPr>
            <p:ph type="body" sz="quarter" idx="16" hasCustomPrompt="1"/>
          </p:nvPr>
        </p:nvSpPr>
        <p:spPr>
          <a:xfrm>
            <a:off x="669000" y="1799047"/>
            <a:ext cx="8568000" cy="325120"/>
          </a:xfrm>
        </p:spPr>
        <p:txBody>
          <a:bodyPr anchor="ctr">
            <a:normAutofit/>
          </a:bodyPr>
          <a:lstStyle>
            <a:lvl1pPr>
              <a:spcBef>
                <a:spcPts val="0"/>
              </a:spcBef>
              <a:buNone/>
              <a:defRPr sz="1400"/>
            </a:lvl1pPr>
            <a:lvl2pPr>
              <a:buNone/>
              <a:defRPr/>
            </a:lvl2pPr>
            <a:lvl3pPr>
              <a:buNone/>
              <a:defRPr/>
            </a:lvl3pPr>
            <a:lvl4pPr>
              <a:buNone/>
              <a:defRPr/>
            </a:lvl4pPr>
            <a:lvl5pPr>
              <a:buNone/>
              <a:defRPr/>
            </a:lvl5pPr>
          </a:lstStyle>
          <a:p>
            <a:pPr lvl="0"/>
            <a:r>
              <a:rPr kumimoji="1" lang="ja-JP" altLang="en-US"/>
              <a:t>テキスト</a:t>
            </a:r>
          </a:p>
        </p:txBody>
      </p:sp>
      <p:sp>
        <p:nvSpPr>
          <p:cNvPr id="7" name="タイトル 6">
            <a:extLst>
              <a:ext uri="{FF2B5EF4-FFF2-40B4-BE49-F238E27FC236}">
                <a16:creationId xmlns:a16="http://schemas.microsoft.com/office/drawing/2014/main" id="{0BD216D8-C3B5-0445-89D5-1634E340628A}"/>
              </a:ext>
            </a:extLst>
          </p:cNvPr>
          <p:cNvSpPr>
            <a:spLocks noGrp="1"/>
          </p:cNvSpPr>
          <p:nvPr>
            <p:ph type="title"/>
          </p:nvPr>
        </p:nvSpPr>
        <p:spPr>
          <a:xfrm>
            <a:off x="669000" y="894789"/>
            <a:ext cx="8568000" cy="540000"/>
          </a:xfrm>
        </p:spPr>
        <p:txBody>
          <a:bodyPr/>
          <a:lstStyle/>
          <a:p>
            <a:r>
              <a:rPr kumimoji="1" lang="ja-JP" altLang="en-US"/>
              <a:t>マスター タイトルの書式設定</a:t>
            </a:r>
          </a:p>
        </p:txBody>
      </p:sp>
      <p:cxnSp>
        <p:nvCxnSpPr>
          <p:cNvPr id="14" name="直線コネクタ 13">
            <a:extLst>
              <a:ext uri="{FF2B5EF4-FFF2-40B4-BE49-F238E27FC236}">
                <a16:creationId xmlns:a16="http://schemas.microsoft.com/office/drawing/2014/main" id="{2EB57412-2D39-1E45-9CE3-D7D32A8A3070}"/>
              </a:ext>
            </a:extLst>
          </p:cNvPr>
          <p:cNvCxnSpPr>
            <a:cxnSpLocks/>
          </p:cNvCxnSpPr>
          <p:nvPr userDrawn="1"/>
        </p:nvCxnSpPr>
        <p:spPr>
          <a:xfrm>
            <a:off x="699480" y="695960"/>
            <a:ext cx="360000" cy="0"/>
          </a:xfrm>
          <a:prstGeom prst="line">
            <a:avLst/>
          </a:prstGeom>
          <a:ln w="3175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1704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3435EE21-358C-EC4E-942E-E03FFF05F08C}"/>
              </a:ext>
            </a:extLst>
          </p:cNvPr>
          <p:cNvSpPr>
            <a:spLocks noGrp="1"/>
          </p:cNvSpPr>
          <p:nvPr>
            <p:ph type="sldNum" sz="quarter" idx="10"/>
          </p:nvPr>
        </p:nvSpPr>
        <p:spPr>
          <a:xfrm>
            <a:off x="8730930" y="6444000"/>
            <a:ext cx="975000" cy="288000"/>
          </a:xfrm>
          <a:prstGeom prst="rect">
            <a:avLst/>
          </a:prstGeom>
        </p:spPr>
        <p:txBody>
          <a:bodyPr/>
          <a:lstStyle/>
          <a:p>
            <a:fld id="{2CF39A64-FD95-C144-B37D-DFADB2595A9F}" type="slidenum">
              <a:rPr kumimoji="1" lang="ja-JP" altLang="en-US" smtClean="0"/>
              <a:pPr/>
              <a:t>‹#›</a:t>
            </a:fld>
            <a:endParaRPr kumimoji="1" lang="ja-JP" altLang="en-US" sz="1517"/>
          </a:p>
        </p:txBody>
      </p:sp>
      <p:sp>
        <p:nvSpPr>
          <p:cNvPr id="3" name="正方形/長方形 2">
            <a:extLst>
              <a:ext uri="{FF2B5EF4-FFF2-40B4-BE49-F238E27FC236}">
                <a16:creationId xmlns:a16="http://schemas.microsoft.com/office/drawing/2014/main" id="{C64E0346-9030-6547-A316-FFEF1A5D87F5}"/>
              </a:ext>
            </a:extLst>
          </p:cNvPr>
          <p:cNvSpPr/>
          <p:nvPr userDrawn="1"/>
        </p:nvSpPr>
        <p:spPr>
          <a:xfrm>
            <a:off x="0" y="0"/>
            <a:ext cx="9906000" cy="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410725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9000" y="894789"/>
            <a:ext cx="8568000" cy="540000"/>
          </a:xfrm>
          <a:prstGeom prst="rect">
            <a:avLst/>
          </a:prstGeom>
        </p:spPr>
        <p:txBody>
          <a:bodyPr vert="horz" wrap="square" lIns="36000" tIns="36000" rIns="36000" bIns="3600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9000" y="1818594"/>
            <a:ext cx="8568000" cy="4320000"/>
          </a:xfrm>
          <a:prstGeom prst="rect">
            <a:avLst/>
          </a:prstGeom>
        </p:spPr>
        <p:txBody>
          <a:bodyPr vert="horz" lIns="36000" tIns="36000" rIns="36000" bIns="36000" rtlCol="0">
            <a:noAutofit/>
          </a:body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6" name="Slide Number Placeholder 5"/>
          <p:cNvSpPr>
            <a:spLocks noGrp="1"/>
          </p:cNvSpPr>
          <p:nvPr>
            <p:ph type="sldNum" sz="quarter" idx="4"/>
          </p:nvPr>
        </p:nvSpPr>
        <p:spPr>
          <a:xfrm>
            <a:off x="8730930" y="6444000"/>
            <a:ext cx="975000" cy="288000"/>
          </a:xfrm>
          <a:prstGeom prst="rect">
            <a:avLst/>
          </a:prstGeom>
        </p:spPr>
        <p:txBody>
          <a:bodyPr vert="horz" wrap="none" lIns="36000" tIns="36000" rIns="36000" bIns="36000" rtlCol="0" anchor="ctr">
            <a:normAutofit/>
          </a:bodyPr>
          <a:lstStyle>
            <a:lvl1pPr algn="r">
              <a:lnSpc>
                <a:spcPct val="100000"/>
              </a:lnSpc>
              <a:defRPr sz="1400">
                <a:solidFill>
                  <a:schemeClr val="tx1"/>
                </a:solidFill>
                <a:latin typeface="+mn-ea"/>
                <a:ea typeface="+mn-ea"/>
              </a:defRPr>
            </a:lvl1pPr>
          </a:lstStyle>
          <a:p>
            <a:fld id="{2CF39A64-FD95-C144-B37D-DFADB2595A9F}" type="slidenum">
              <a:rPr kumimoji="1" lang="ja-JP" altLang="en-US" smtClean="0"/>
              <a:pPr/>
              <a:t>‹#›</a:t>
            </a:fld>
            <a:endParaRPr kumimoji="1" lang="ja-JP" altLang="en-US" sz="1517"/>
          </a:p>
        </p:txBody>
      </p:sp>
    </p:spTree>
    <p:extLst>
      <p:ext uri="{BB962C8B-B14F-4D97-AF65-F5344CB8AC3E}">
        <p14:creationId xmlns:p14="http://schemas.microsoft.com/office/powerpoint/2010/main" val="4181116659"/>
      </p:ext>
    </p:extLst>
  </p:cSld>
  <p:clrMap bg1="lt1" tx1="dk1" bg2="lt2" tx2="dk2" accent1="accent1" accent2="accent2" accent3="accent3" accent4="accent4" accent5="accent5" accent6="accent6" hlink="hlink" folHlink="folHlink"/>
  <p:sldLayoutIdLst>
    <p:sldLayoutId id="2147483686" r:id="rId1"/>
    <p:sldLayoutId id="2147483695" r:id="rId2"/>
    <p:sldLayoutId id="2147483694" r:id="rId3"/>
    <p:sldLayoutId id="2147483697" r:id="rId4"/>
    <p:sldLayoutId id="2147483696" r:id="rId5"/>
    <p:sldLayoutId id="2147483690" r:id="rId6"/>
  </p:sldLayoutIdLst>
  <p:hf hdr="0" ftr="0" dt="0"/>
  <p:txStyles>
    <p:titleStyle>
      <a:lvl1pPr algn="l" defTabSz="914395" rtl="0" eaLnBrk="1" latinLnBrk="0" hangingPunct="1">
        <a:lnSpc>
          <a:spcPct val="100000"/>
        </a:lnSpc>
        <a:spcBef>
          <a:spcPct val="0"/>
        </a:spcBef>
        <a:buNone/>
        <a:defRPr kumimoji="1" sz="2400" b="1" kern="1200">
          <a:solidFill>
            <a:schemeClr val="tx1"/>
          </a:solidFill>
          <a:latin typeface="+mn-lt"/>
          <a:ea typeface="+mn-ea"/>
          <a:cs typeface="+mj-cs"/>
        </a:defRPr>
      </a:lvl1pPr>
    </p:titleStyle>
    <p:bodyStyle>
      <a:lvl1pPr marL="143999" indent="-215999" algn="l" defTabSz="914395" rtl="0" eaLnBrk="1" latinLnBrk="0" hangingPunct="1">
        <a:lnSpc>
          <a:spcPct val="100000"/>
        </a:lnSpc>
        <a:spcBef>
          <a:spcPts val="1000"/>
        </a:spcBef>
        <a:spcAft>
          <a:spcPts val="400"/>
        </a:spcAft>
        <a:buFont typeface="Wingdings" pitchFamily="2" charset="2"/>
        <a:buChar char="l"/>
        <a:defRPr kumimoji="1" sz="1600" b="0" kern="1200">
          <a:solidFill>
            <a:schemeClr val="tx1"/>
          </a:solidFill>
          <a:latin typeface="+mn-lt"/>
          <a:ea typeface="+mn-ea"/>
          <a:cs typeface="+mn-cs"/>
        </a:defRPr>
      </a:lvl1pPr>
      <a:lvl2pPr marL="358773" indent="-165099" algn="l" defTabSz="914395" rtl="0" eaLnBrk="1" latinLnBrk="0" hangingPunct="1">
        <a:lnSpc>
          <a:spcPct val="100000"/>
        </a:lnSpc>
        <a:spcBef>
          <a:spcPts val="500"/>
        </a:spcBef>
        <a:spcAft>
          <a:spcPts val="400"/>
        </a:spcAft>
        <a:buFont typeface="Arial" panose="020B0604020202020204" pitchFamily="34" charset="0"/>
        <a:buChar char="•"/>
        <a:tabLst/>
        <a:defRPr kumimoji="1" sz="1400" b="0" kern="1200">
          <a:solidFill>
            <a:schemeClr val="tx1"/>
          </a:solidFill>
          <a:latin typeface="+mn-lt"/>
          <a:ea typeface="+mn-ea"/>
          <a:cs typeface="+mn-cs"/>
        </a:defRPr>
      </a:lvl2pPr>
      <a:lvl3pPr marL="492122" indent="-133349" algn="l" defTabSz="914395" rtl="0" eaLnBrk="1" latinLnBrk="0" hangingPunct="1">
        <a:lnSpc>
          <a:spcPct val="100000"/>
        </a:lnSpc>
        <a:spcBef>
          <a:spcPts val="500"/>
        </a:spcBef>
        <a:spcAft>
          <a:spcPts val="400"/>
        </a:spcAft>
        <a:buFont typeface="Arial" panose="020B0604020202020204" pitchFamily="34" charset="0"/>
        <a:buChar char="•"/>
        <a:tabLst/>
        <a:defRPr kumimoji="1" sz="1400" b="0" kern="1200">
          <a:solidFill>
            <a:schemeClr val="tx1"/>
          </a:solidFill>
          <a:latin typeface="+mn-lt"/>
          <a:ea typeface="+mn-ea"/>
          <a:cs typeface="+mn-cs"/>
        </a:defRPr>
      </a:lvl3pPr>
      <a:lvl4pPr marL="668335" indent="-134937" algn="l" defTabSz="914395" rtl="0" eaLnBrk="1" latinLnBrk="0" hangingPunct="1">
        <a:lnSpc>
          <a:spcPct val="100000"/>
        </a:lnSpc>
        <a:spcBef>
          <a:spcPts val="500"/>
        </a:spcBef>
        <a:spcAft>
          <a:spcPts val="400"/>
        </a:spcAft>
        <a:buFont typeface="Arial" panose="020B0604020202020204" pitchFamily="34" charset="0"/>
        <a:buChar char="•"/>
        <a:tabLst/>
        <a:defRPr kumimoji="1" sz="1200" b="0" kern="1200">
          <a:solidFill>
            <a:schemeClr val="tx1"/>
          </a:solidFill>
          <a:latin typeface="+mn-lt"/>
          <a:ea typeface="+mn-ea"/>
          <a:cs typeface="+mn-cs"/>
        </a:defRPr>
      </a:lvl4pPr>
      <a:lvl5pPr marL="801684" indent="-133349" algn="l" defTabSz="914395" rtl="0" eaLnBrk="1" latinLnBrk="0" hangingPunct="1">
        <a:lnSpc>
          <a:spcPct val="100000"/>
        </a:lnSpc>
        <a:spcBef>
          <a:spcPts val="500"/>
        </a:spcBef>
        <a:spcAft>
          <a:spcPts val="400"/>
        </a:spcAft>
        <a:buFont typeface="Arial" panose="020B0604020202020204" pitchFamily="34" charset="0"/>
        <a:buChar char="•"/>
        <a:tabLst/>
        <a:defRPr kumimoji="1" sz="1200" b="0" kern="1200">
          <a:solidFill>
            <a:schemeClr val="tx1"/>
          </a:solidFill>
          <a:latin typeface="+mn-lt"/>
          <a:ea typeface="+mn-ea"/>
          <a:cs typeface="+mn-cs"/>
        </a:defRPr>
      </a:lvl5pPr>
      <a:lvl6pPr marL="2514585"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83"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80"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77"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5.sv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テキスト プレースホルダー 8">
            <a:extLst>
              <a:ext uri="{FF2B5EF4-FFF2-40B4-BE49-F238E27FC236}">
                <a16:creationId xmlns:a16="http://schemas.microsoft.com/office/drawing/2014/main" id="{B9D6340F-953E-FA4C-9765-13D8AB1C1CCD}"/>
              </a:ext>
            </a:extLst>
          </p:cNvPr>
          <p:cNvSpPr>
            <a:spLocks noGrp="1"/>
          </p:cNvSpPr>
          <p:nvPr>
            <p:ph type="body" sz="quarter" idx="10"/>
          </p:nvPr>
        </p:nvSpPr>
        <p:spPr>
          <a:xfrm>
            <a:off x="993000" y="2961043"/>
            <a:ext cx="7920000" cy="1620000"/>
          </a:xfrm>
        </p:spPr>
        <p:txBody>
          <a:bodyPr>
            <a:normAutofit/>
          </a:bodyPr>
          <a:lstStyle/>
          <a:p>
            <a:r>
              <a:rPr lang="ja-JP" altLang="en-US" dirty="0"/>
              <a:t>お役立ち</a:t>
            </a:r>
            <a:r>
              <a:rPr lang="ja-JP" altLang="en-US"/>
              <a:t>資料タイトル</a:t>
            </a:r>
            <a:endParaRPr lang="en-US" altLang="ja-JP" dirty="0"/>
          </a:p>
          <a:p>
            <a:r>
              <a:rPr lang="ja-JP" altLang="en-US"/>
              <a:t>○○○○○</a:t>
            </a:r>
            <a:endParaRPr lang="ja-JP" altLang="en-US" dirty="0"/>
          </a:p>
        </p:txBody>
      </p:sp>
      <p:sp>
        <p:nvSpPr>
          <p:cNvPr id="3" name="字幕 2">
            <a:extLst>
              <a:ext uri="{FF2B5EF4-FFF2-40B4-BE49-F238E27FC236}">
                <a16:creationId xmlns:a16="http://schemas.microsoft.com/office/drawing/2014/main" id="{587F1CE8-1537-C44F-907A-30EBAB04AC21}"/>
              </a:ext>
            </a:extLst>
          </p:cNvPr>
          <p:cNvSpPr>
            <a:spLocks noGrp="1"/>
          </p:cNvSpPr>
          <p:nvPr>
            <p:ph type="subTitle" idx="1"/>
          </p:nvPr>
        </p:nvSpPr>
        <p:spPr>
          <a:xfrm>
            <a:off x="992926" y="2108201"/>
            <a:ext cx="7920000" cy="720000"/>
          </a:xfrm>
        </p:spPr>
        <p:txBody>
          <a:bodyPr/>
          <a:lstStyle/>
          <a:p>
            <a:r>
              <a:rPr lang="ja-JP" altLang="en-US"/>
              <a:t>○○を実現する方法がわかる！</a:t>
            </a:r>
          </a:p>
        </p:txBody>
      </p:sp>
      <p:sp>
        <p:nvSpPr>
          <p:cNvPr id="4" name="テキスト プレースホルダー 3">
            <a:extLst>
              <a:ext uri="{FF2B5EF4-FFF2-40B4-BE49-F238E27FC236}">
                <a16:creationId xmlns:a16="http://schemas.microsoft.com/office/drawing/2014/main" id="{2CBE1921-078A-D14F-AC51-41AF059B071C}"/>
              </a:ext>
            </a:extLst>
          </p:cNvPr>
          <p:cNvSpPr>
            <a:spLocks noGrp="1"/>
          </p:cNvSpPr>
          <p:nvPr>
            <p:ph type="body" sz="quarter" idx="4294967295"/>
          </p:nvPr>
        </p:nvSpPr>
        <p:spPr>
          <a:xfrm>
            <a:off x="0" y="4806950"/>
            <a:ext cx="7920038" cy="719138"/>
          </a:xfrm>
        </p:spPr>
        <p:txBody>
          <a:bodyPr/>
          <a:lstStyle/>
          <a:p>
            <a:r>
              <a:rPr lang="ja-JP" altLang="en-US" dirty="0"/>
              <a:t>○○○○○株式会社</a:t>
            </a:r>
          </a:p>
        </p:txBody>
      </p:sp>
      <p:sp>
        <p:nvSpPr>
          <p:cNvPr id="11" name="正方形/長方形 10">
            <a:extLst>
              <a:ext uri="{FF2B5EF4-FFF2-40B4-BE49-F238E27FC236}">
                <a16:creationId xmlns:a16="http://schemas.microsoft.com/office/drawing/2014/main" id="{DF6A421E-779B-5949-904D-045F5442CA6D}"/>
              </a:ext>
            </a:extLst>
          </p:cNvPr>
          <p:cNvSpPr/>
          <p:nvPr/>
        </p:nvSpPr>
        <p:spPr>
          <a:xfrm>
            <a:off x="6696934" y="523419"/>
            <a:ext cx="2641516" cy="54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会社ロゴマーク</a:t>
            </a:r>
            <a:endParaRPr kumimoji="1" lang="en-US" altLang="ja-JP" sz="1600" b="1" dirty="0">
              <a:solidFill>
                <a:schemeClr val="bg1"/>
              </a:solidFill>
            </a:endParaRPr>
          </a:p>
        </p:txBody>
      </p:sp>
      <p:pic>
        <p:nvPicPr>
          <p:cNvPr id="7" name="図 6">
            <a:extLst>
              <a:ext uri="{FF2B5EF4-FFF2-40B4-BE49-F238E27FC236}">
                <a16:creationId xmlns:a16="http://schemas.microsoft.com/office/drawing/2014/main" id="{045CBFC2-8955-A74E-B0D7-5B7B92B209AD}"/>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 r="21898"/>
          <a:stretch/>
        </p:blipFill>
        <p:spPr>
          <a:xfrm>
            <a:off x="5969919" y="3529847"/>
            <a:ext cx="3936082" cy="2754970"/>
          </a:xfrm>
          <a:prstGeom prst="rect">
            <a:avLst/>
          </a:prstGeom>
        </p:spPr>
      </p:pic>
      <p:pic>
        <p:nvPicPr>
          <p:cNvPr id="8" name="図 7">
            <a:extLst>
              <a:ext uri="{FF2B5EF4-FFF2-40B4-BE49-F238E27FC236}">
                <a16:creationId xmlns:a16="http://schemas.microsoft.com/office/drawing/2014/main" id="{28127448-BCBC-4F4C-829F-7B3D80BF1123}"/>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r="9286"/>
          <a:stretch/>
        </p:blipFill>
        <p:spPr>
          <a:xfrm>
            <a:off x="6696935" y="3762422"/>
            <a:ext cx="3209066" cy="2088117"/>
          </a:xfrm>
          <a:prstGeom prst="rect">
            <a:avLst/>
          </a:prstGeom>
        </p:spPr>
      </p:pic>
      <p:sp>
        <p:nvSpPr>
          <p:cNvPr id="10" name="正方形/長方形 9">
            <a:extLst>
              <a:ext uri="{FF2B5EF4-FFF2-40B4-BE49-F238E27FC236}">
                <a16:creationId xmlns:a16="http://schemas.microsoft.com/office/drawing/2014/main" id="{C33C2346-A23D-A04B-89DA-83301BFEC6D7}"/>
              </a:ext>
            </a:extLst>
          </p:cNvPr>
          <p:cNvSpPr/>
          <p:nvPr/>
        </p:nvSpPr>
        <p:spPr>
          <a:xfrm>
            <a:off x="7718450" y="5471056"/>
            <a:ext cx="1620000" cy="28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100">
                <a:solidFill>
                  <a:schemeClr val="tx1"/>
                </a:solidFill>
              </a:rPr>
              <a:t>サービスイメージ</a:t>
            </a:r>
          </a:p>
        </p:txBody>
      </p:sp>
    </p:spTree>
    <p:extLst>
      <p:ext uri="{BB962C8B-B14F-4D97-AF65-F5344CB8AC3E}">
        <p14:creationId xmlns:p14="http://schemas.microsoft.com/office/powerpoint/2010/main" val="1767263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E455F5EF-6E0E-4F79-81A3-56D130EED2EE}"/>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a:solidFill>
                <a:schemeClr val="tx1"/>
              </a:solidFill>
              <a:latin typeface="+mn-ea"/>
              <a:ea typeface="+mn-ea"/>
            </a:endParaRPr>
          </a:p>
        </p:txBody>
      </p:sp>
      <p:sp>
        <p:nvSpPr>
          <p:cNvPr id="23" name="テキスト ボックス 22">
            <a:extLst>
              <a:ext uri="{FF2B5EF4-FFF2-40B4-BE49-F238E27FC236}">
                <a16:creationId xmlns:a16="http://schemas.microsoft.com/office/drawing/2014/main" id="{C1693D97-763F-4FC5-B802-4D897D61834E}"/>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8" name="スライド番号プレースホルダー 7">
            <a:extLst>
              <a:ext uri="{FF2B5EF4-FFF2-40B4-BE49-F238E27FC236}">
                <a16:creationId xmlns:a16="http://schemas.microsoft.com/office/drawing/2014/main" id="{003D1449-4263-9D4F-84FB-1F8D23F6E898}"/>
              </a:ext>
            </a:extLst>
          </p:cNvPr>
          <p:cNvSpPr>
            <a:spLocks noGrp="1"/>
          </p:cNvSpPr>
          <p:nvPr>
            <p:ph type="sldNum" sz="quarter" idx="14"/>
          </p:nvPr>
        </p:nvSpPr>
        <p:spPr>
          <a:xfrm>
            <a:off x="8730930" y="6444000"/>
            <a:ext cx="975000" cy="288000"/>
          </a:xfrm>
        </p:spPr>
        <p:txBody>
          <a:bodyPr>
            <a:normAutofit/>
          </a:bodyPr>
          <a:lstStyle/>
          <a:p>
            <a:fld id="{2CF39A64-FD95-C144-B37D-DFADB2595A9F}" type="slidenum">
              <a:rPr lang="ja-JP" altLang="en-US" smtClean="0"/>
              <a:pPr/>
              <a:t>9</a:t>
            </a:fld>
            <a:endParaRPr lang="ja-JP" altLang="en-US"/>
          </a:p>
        </p:txBody>
      </p:sp>
      <p:sp>
        <p:nvSpPr>
          <p:cNvPr id="3" name="テキスト プレースホルダー 2">
            <a:extLst>
              <a:ext uri="{FF2B5EF4-FFF2-40B4-BE49-F238E27FC236}">
                <a16:creationId xmlns:a16="http://schemas.microsoft.com/office/drawing/2014/main" id="{9A2E2B40-CFD6-4B41-AEF5-52ADE7360EF7}"/>
              </a:ext>
            </a:extLst>
          </p:cNvPr>
          <p:cNvSpPr>
            <a:spLocks noGrp="1"/>
          </p:cNvSpPr>
          <p:nvPr>
            <p:ph type="body" sz="quarter" idx="15"/>
          </p:nvPr>
        </p:nvSpPr>
        <p:spPr>
          <a:xfrm>
            <a:off x="669001" y="374837"/>
            <a:ext cx="8568000" cy="257175"/>
          </a:xfrm>
        </p:spPr>
        <p:txBody>
          <a:bodyPr/>
          <a:lstStyle/>
          <a:p>
            <a:r>
              <a:rPr lang="ja-JP" altLang="en-US"/>
              <a:t>成功事例</a:t>
            </a:r>
          </a:p>
        </p:txBody>
      </p:sp>
      <p:sp>
        <p:nvSpPr>
          <p:cNvPr id="2" name="タイトル 1">
            <a:extLst>
              <a:ext uri="{FF2B5EF4-FFF2-40B4-BE49-F238E27FC236}">
                <a16:creationId xmlns:a16="http://schemas.microsoft.com/office/drawing/2014/main" id="{70F923C2-5F45-DB4B-80AE-6FD1F03D967A}"/>
              </a:ext>
            </a:extLst>
          </p:cNvPr>
          <p:cNvSpPr>
            <a:spLocks noGrp="1"/>
          </p:cNvSpPr>
          <p:nvPr>
            <p:ph type="title"/>
          </p:nvPr>
        </p:nvSpPr>
        <p:spPr>
          <a:xfrm>
            <a:off x="669000" y="894789"/>
            <a:ext cx="8568000" cy="540000"/>
          </a:xfrm>
        </p:spPr>
        <p:txBody>
          <a:bodyPr/>
          <a:lstStyle/>
          <a:p>
            <a:r>
              <a:rPr lang="ja-JP" altLang="en-US"/>
              <a:t>〇〇〇の導入で〇〇％の業務効率化に成功</a:t>
            </a:r>
          </a:p>
        </p:txBody>
      </p:sp>
      <p:sp>
        <p:nvSpPr>
          <p:cNvPr id="15" name="テキスト プレースホルダー 1">
            <a:extLst>
              <a:ext uri="{FF2B5EF4-FFF2-40B4-BE49-F238E27FC236}">
                <a16:creationId xmlns:a16="http://schemas.microsoft.com/office/drawing/2014/main" id="{C6669C15-703E-41F0-BFFA-34ADBE671990}"/>
              </a:ext>
            </a:extLst>
          </p:cNvPr>
          <p:cNvSpPr txBox="1">
            <a:spLocks/>
          </p:cNvSpPr>
          <p:nvPr/>
        </p:nvSpPr>
        <p:spPr>
          <a:xfrm>
            <a:off x="471488" y="972262"/>
            <a:ext cx="8999537" cy="427670"/>
          </a:xfrm>
          <a:prstGeom prst="rect">
            <a:avLst/>
          </a:prstGeom>
        </p:spPr>
        <p:txBody>
          <a:bodyPr vert="horz" lIns="36000" tIns="36000" rIns="36000" bIns="36000" rtlCol="0">
            <a:noAutofit/>
          </a:bodyPr>
          <a:lstStyle>
            <a:lvl1pPr marL="143999" indent="-215999" algn="l" defTabSz="914395" rtl="0" eaLnBrk="1" latinLnBrk="0" hangingPunct="1">
              <a:lnSpc>
                <a:spcPct val="100000"/>
              </a:lnSpc>
              <a:spcBef>
                <a:spcPts val="1000"/>
              </a:spcBef>
              <a:spcAft>
                <a:spcPts val="400"/>
              </a:spcAft>
              <a:buFont typeface="Wingdings" pitchFamily="2" charset="2"/>
              <a:buChar char="l"/>
              <a:defRPr kumimoji="1" sz="1600" b="0" kern="1200">
                <a:solidFill>
                  <a:schemeClr val="tx1"/>
                </a:solidFill>
                <a:latin typeface="+mn-lt"/>
                <a:ea typeface="+mn-ea"/>
                <a:cs typeface="+mn-cs"/>
              </a:defRPr>
            </a:lvl1pPr>
            <a:lvl2pPr marL="358773" indent="-165099" algn="l" defTabSz="914395" rtl="0" eaLnBrk="1" latinLnBrk="0" hangingPunct="1">
              <a:lnSpc>
                <a:spcPct val="100000"/>
              </a:lnSpc>
              <a:spcBef>
                <a:spcPts val="500"/>
              </a:spcBef>
              <a:spcAft>
                <a:spcPts val="400"/>
              </a:spcAft>
              <a:buFont typeface="Arial" panose="020B0604020202020204" pitchFamily="34" charset="0"/>
              <a:buChar char="•"/>
              <a:tabLst/>
              <a:defRPr kumimoji="1" sz="1400" b="0" kern="1200">
                <a:solidFill>
                  <a:schemeClr val="tx1"/>
                </a:solidFill>
                <a:latin typeface="+mn-lt"/>
                <a:ea typeface="+mn-ea"/>
                <a:cs typeface="+mn-cs"/>
              </a:defRPr>
            </a:lvl2pPr>
            <a:lvl3pPr marL="492122" indent="-133349" algn="l" defTabSz="914395" rtl="0" eaLnBrk="1" latinLnBrk="0" hangingPunct="1">
              <a:lnSpc>
                <a:spcPct val="100000"/>
              </a:lnSpc>
              <a:spcBef>
                <a:spcPts val="500"/>
              </a:spcBef>
              <a:spcAft>
                <a:spcPts val="400"/>
              </a:spcAft>
              <a:buFont typeface="Arial" panose="020B0604020202020204" pitchFamily="34" charset="0"/>
              <a:buChar char="•"/>
              <a:tabLst/>
              <a:defRPr kumimoji="1" sz="1400" b="0" kern="1200">
                <a:solidFill>
                  <a:schemeClr val="tx1"/>
                </a:solidFill>
                <a:latin typeface="+mn-lt"/>
                <a:ea typeface="+mn-ea"/>
                <a:cs typeface="+mn-cs"/>
              </a:defRPr>
            </a:lvl3pPr>
            <a:lvl4pPr marL="668335" indent="-134937" algn="l" defTabSz="914395" rtl="0" eaLnBrk="1" latinLnBrk="0" hangingPunct="1">
              <a:lnSpc>
                <a:spcPct val="100000"/>
              </a:lnSpc>
              <a:spcBef>
                <a:spcPts val="500"/>
              </a:spcBef>
              <a:spcAft>
                <a:spcPts val="400"/>
              </a:spcAft>
              <a:buFont typeface="Arial" panose="020B0604020202020204" pitchFamily="34" charset="0"/>
              <a:buChar char="•"/>
              <a:tabLst/>
              <a:defRPr kumimoji="1" sz="1200" b="0" kern="1200">
                <a:solidFill>
                  <a:schemeClr val="tx1"/>
                </a:solidFill>
                <a:latin typeface="+mn-lt"/>
                <a:ea typeface="+mn-ea"/>
                <a:cs typeface="+mn-cs"/>
              </a:defRPr>
            </a:lvl4pPr>
            <a:lvl5pPr marL="801684" indent="-133349" algn="l" defTabSz="914395" rtl="0" eaLnBrk="1" latinLnBrk="0" hangingPunct="1">
              <a:lnSpc>
                <a:spcPct val="100000"/>
              </a:lnSpc>
              <a:spcBef>
                <a:spcPts val="500"/>
              </a:spcBef>
              <a:spcAft>
                <a:spcPts val="400"/>
              </a:spcAft>
              <a:buFont typeface="Arial" panose="020B0604020202020204" pitchFamily="34" charset="0"/>
              <a:buChar char="•"/>
              <a:tabLst/>
              <a:defRPr kumimoji="1" sz="1200" b="0" kern="1200">
                <a:solidFill>
                  <a:schemeClr val="tx1"/>
                </a:solidFill>
                <a:latin typeface="+mn-lt"/>
                <a:ea typeface="+mn-ea"/>
                <a:cs typeface="+mn-cs"/>
              </a:defRPr>
            </a:lvl5pPr>
            <a:lvl6pPr marL="2514585"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83"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80"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77"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2800" dirty="0">
              <a:solidFill>
                <a:schemeClr val="bg1"/>
              </a:solidFill>
            </a:endParaRPr>
          </a:p>
        </p:txBody>
      </p:sp>
      <p:sp>
        <p:nvSpPr>
          <p:cNvPr id="13" name="正方形/長方形 12">
            <a:extLst>
              <a:ext uri="{FF2B5EF4-FFF2-40B4-BE49-F238E27FC236}">
                <a16:creationId xmlns:a16="http://schemas.microsoft.com/office/drawing/2014/main" id="{C079A2C6-4EA3-4B27-96E0-E490291A52C1}"/>
              </a:ext>
            </a:extLst>
          </p:cNvPr>
          <p:cNvSpPr/>
          <p:nvPr/>
        </p:nvSpPr>
        <p:spPr>
          <a:xfrm>
            <a:off x="5511025" y="2222597"/>
            <a:ext cx="3960000" cy="503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rPr>
              <a:t>導入前の課題</a:t>
            </a:r>
          </a:p>
        </p:txBody>
      </p:sp>
      <p:sp>
        <p:nvSpPr>
          <p:cNvPr id="17" name="正方形/長方形 16">
            <a:extLst>
              <a:ext uri="{FF2B5EF4-FFF2-40B4-BE49-F238E27FC236}">
                <a16:creationId xmlns:a16="http://schemas.microsoft.com/office/drawing/2014/main" id="{0FBA36B9-F032-4818-B970-88187D763028}"/>
              </a:ext>
            </a:extLst>
          </p:cNvPr>
          <p:cNvSpPr/>
          <p:nvPr/>
        </p:nvSpPr>
        <p:spPr>
          <a:xfrm>
            <a:off x="5502024" y="4079588"/>
            <a:ext cx="3969001" cy="50399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rPr>
              <a:t>導入後の効果</a:t>
            </a:r>
          </a:p>
        </p:txBody>
      </p:sp>
      <p:sp>
        <p:nvSpPr>
          <p:cNvPr id="18" name="テキスト ボックス 17">
            <a:extLst>
              <a:ext uri="{FF2B5EF4-FFF2-40B4-BE49-F238E27FC236}">
                <a16:creationId xmlns:a16="http://schemas.microsoft.com/office/drawing/2014/main" id="{5709F249-9286-4106-85EF-62C223993D10}"/>
              </a:ext>
            </a:extLst>
          </p:cNvPr>
          <p:cNvSpPr txBox="1"/>
          <p:nvPr/>
        </p:nvSpPr>
        <p:spPr>
          <a:xfrm>
            <a:off x="5511026" y="2909869"/>
            <a:ext cx="3959999" cy="986446"/>
          </a:xfrm>
          <a:prstGeom prst="rect">
            <a:avLst/>
          </a:prstGeom>
          <a:noFill/>
        </p:spPr>
        <p:txBody>
          <a:bodyPr wrap="square" lIns="39000" tIns="39000" rIns="39000" bIns="39000" rtlCol="0">
            <a:spAutoFit/>
          </a:bodyPr>
          <a:lstStyle/>
          <a:p>
            <a:pPr marL="185731" indent="-185731">
              <a:lnSpc>
                <a:spcPct val="150000"/>
              </a:lnSpc>
              <a:spcAft>
                <a:spcPts val="433"/>
              </a:spcAft>
              <a:buFont typeface="Wingdings" pitchFamily="2" charset="2"/>
              <a:buChar char="l"/>
            </a:pPr>
            <a:r>
              <a:rPr kumimoji="1" lang="ja-JP" altLang="en-US" sz="1200">
                <a:latin typeface="+mn-ea"/>
              </a:rPr>
              <a:t>○○の確認から実施まで</a:t>
            </a:r>
            <a:r>
              <a:rPr kumimoji="1" lang="en-US" altLang="ja-JP" sz="1200" dirty="0">
                <a:latin typeface="+mn-ea"/>
              </a:rPr>
              <a:t>1</a:t>
            </a:r>
            <a:r>
              <a:rPr kumimoji="1" lang="ja-JP" altLang="en-US" sz="1200">
                <a:latin typeface="+mn-ea"/>
              </a:rPr>
              <a:t>ヶ月以上かかる</a:t>
            </a:r>
            <a:endParaRPr kumimoji="1" lang="en-US" altLang="ja-JP" sz="1200" dirty="0">
              <a:latin typeface="+mn-ea"/>
            </a:endParaRPr>
          </a:p>
          <a:p>
            <a:pPr marL="185731" indent="-185731">
              <a:lnSpc>
                <a:spcPct val="150000"/>
              </a:lnSpc>
              <a:spcAft>
                <a:spcPts val="433"/>
              </a:spcAft>
              <a:buFont typeface="Wingdings" pitchFamily="2" charset="2"/>
              <a:buChar char="l"/>
            </a:pPr>
            <a:r>
              <a:rPr kumimoji="1" lang="ja-JP" altLang="en-US" sz="1200">
                <a:latin typeface="+mn-ea"/>
              </a:rPr>
              <a:t>担当者は兼務で忙しく、 ○○の改善が進まない</a:t>
            </a:r>
          </a:p>
          <a:p>
            <a:pPr marL="185731" indent="-185731">
              <a:lnSpc>
                <a:spcPct val="150000"/>
              </a:lnSpc>
              <a:spcAft>
                <a:spcPts val="433"/>
              </a:spcAft>
              <a:buFont typeface="Wingdings" pitchFamily="2" charset="2"/>
              <a:buChar char="l"/>
            </a:pPr>
            <a:r>
              <a:rPr kumimoji="1" lang="ja-JP" altLang="en-US" sz="1200">
                <a:latin typeface="+mn-ea"/>
              </a:rPr>
              <a:t>○○の作業が煩雑になり、ミスが増える</a:t>
            </a:r>
            <a:endParaRPr kumimoji="1" lang="en-US" altLang="ja-JP" sz="1200" dirty="0">
              <a:latin typeface="+mn-ea"/>
            </a:endParaRPr>
          </a:p>
        </p:txBody>
      </p:sp>
      <p:sp>
        <p:nvSpPr>
          <p:cNvPr id="19" name="テキスト ボックス 18">
            <a:extLst>
              <a:ext uri="{FF2B5EF4-FFF2-40B4-BE49-F238E27FC236}">
                <a16:creationId xmlns:a16="http://schemas.microsoft.com/office/drawing/2014/main" id="{5135DE61-115E-4C68-8557-B6F080D0D01E}"/>
              </a:ext>
            </a:extLst>
          </p:cNvPr>
          <p:cNvSpPr txBox="1"/>
          <p:nvPr/>
        </p:nvSpPr>
        <p:spPr>
          <a:xfrm>
            <a:off x="5502025" y="4766860"/>
            <a:ext cx="3969000" cy="986446"/>
          </a:xfrm>
          <a:prstGeom prst="rect">
            <a:avLst/>
          </a:prstGeom>
          <a:noFill/>
        </p:spPr>
        <p:txBody>
          <a:bodyPr wrap="square" lIns="39000" tIns="39000" rIns="39000" bIns="39000" rtlCol="0">
            <a:spAutoFit/>
          </a:bodyPr>
          <a:lstStyle/>
          <a:p>
            <a:pPr marL="185731" indent="-185731">
              <a:lnSpc>
                <a:spcPct val="150000"/>
              </a:lnSpc>
              <a:spcAft>
                <a:spcPts val="433"/>
              </a:spcAft>
              <a:buClr>
                <a:schemeClr val="accent6"/>
              </a:buClr>
              <a:buFont typeface="Wingdings" pitchFamily="2" charset="2"/>
              <a:buChar char="l"/>
            </a:pPr>
            <a:r>
              <a:rPr kumimoji="1" lang="ja-JP" altLang="en-US" sz="1200">
                <a:latin typeface="+mn-ea"/>
              </a:rPr>
              <a:t>○○の</a:t>
            </a:r>
            <a:r>
              <a:rPr kumimoji="1" lang="ja-JP" altLang="en-US" sz="1200" dirty="0">
                <a:latin typeface="+mn-ea"/>
              </a:rPr>
              <a:t>作業まで一気通貫。最短</a:t>
            </a:r>
            <a:r>
              <a:rPr kumimoji="1" lang="en-US" altLang="ja-JP" sz="1200" dirty="0">
                <a:latin typeface="+mn-ea"/>
              </a:rPr>
              <a:t>1</a:t>
            </a:r>
            <a:r>
              <a:rPr kumimoji="1" lang="ja-JP" altLang="en-US" sz="1200" dirty="0">
                <a:latin typeface="+mn-ea"/>
              </a:rPr>
              <a:t>日で</a:t>
            </a:r>
            <a:r>
              <a:rPr kumimoji="1" lang="ja-JP" altLang="en-US" sz="1200">
                <a:latin typeface="+mn-ea"/>
              </a:rPr>
              <a:t>完了できる</a:t>
            </a:r>
            <a:endParaRPr kumimoji="1" lang="en-US" altLang="ja-JP" sz="1200" dirty="0">
              <a:latin typeface="+mn-ea"/>
            </a:endParaRPr>
          </a:p>
          <a:p>
            <a:pPr marL="185731" indent="-185731">
              <a:lnSpc>
                <a:spcPct val="150000"/>
              </a:lnSpc>
              <a:spcAft>
                <a:spcPts val="433"/>
              </a:spcAft>
              <a:buClr>
                <a:schemeClr val="accent6"/>
              </a:buClr>
              <a:buFont typeface="Wingdings" pitchFamily="2" charset="2"/>
              <a:buChar char="l"/>
            </a:pPr>
            <a:r>
              <a:rPr kumimoji="1" lang="ja-JP" altLang="en-US" sz="1200">
                <a:latin typeface="+mn-ea"/>
              </a:rPr>
              <a:t>○○の</a:t>
            </a:r>
            <a:r>
              <a:rPr kumimoji="1" lang="ja-JP" altLang="en-US" sz="1200" dirty="0">
                <a:latin typeface="+mn-ea"/>
              </a:rPr>
              <a:t>改善が進み、新規顧客</a:t>
            </a:r>
            <a:r>
              <a:rPr kumimoji="1" lang="ja-JP" altLang="en-US" sz="1200">
                <a:latin typeface="+mn-ea"/>
              </a:rPr>
              <a:t>の獲得○○倍を達成</a:t>
            </a:r>
            <a:endParaRPr kumimoji="1" lang="en-US" altLang="ja-JP" sz="1200" dirty="0">
              <a:latin typeface="+mn-ea"/>
            </a:endParaRPr>
          </a:p>
          <a:p>
            <a:pPr marL="185731" indent="-185731">
              <a:lnSpc>
                <a:spcPct val="150000"/>
              </a:lnSpc>
              <a:spcAft>
                <a:spcPts val="433"/>
              </a:spcAft>
              <a:buClr>
                <a:schemeClr val="accent6"/>
              </a:buClr>
              <a:buFont typeface="Wingdings" pitchFamily="2" charset="2"/>
              <a:buChar char="l"/>
            </a:pPr>
            <a:r>
              <a:rPr kumimoji="1" lang="ja-JP" altLang="en-US" sz="1200">
                <a:latin typeface="+mn-ea"/>
              </a:rPr>
              <a:t>○○の作業フローが</a:t>
            </a:r>
            <a:r>
              <a:rPr kumimoji="1" lang="ja-JP" altLang="en-US" sz="1200" dirty="0">
                <a:latin typeface="+mn-ea"/>
              </a:rPr>
              <a:t>効率化され、ミス</a:t>
            </a:r>
            <a:r>
              <a:rPr kumimoji="1" lang="ja-JP" altLang="en-US" sz="1200">
                <a:latin typeface="+mn-ea"/>
              </a:rPr>
              <a:t>を軽減</a:t>
            </a:r>
            <a:endParaRPr kumimoji="1" lang="en-US" altLang="ja-JP" sz="1200" dirty="0">
              <a:latin typeface="+mn-ea"/>
            </a:endParaRPr>
          </a:p>
        </p:txBody>
      </p:sp>
      <p:sp>
        <p:nvSpPr>
          <p:cNvPr id="20" name="正方形/長方形 19">
            <a:extLst>
              <a:ext uri="{FF2B5EF4-FFF2-40B4-BE49-F238E27FC236}">
                <a16:creationId xmlns:a16="http://schemas.microsoft.com/office/drawing/2014/main" id="{24EF442D-E0D2-4F52-9C3F-57289E888BE2}"/>
              </a:ext>
            </a:extLst>
          </p:cNvPr>
          <p:cNvSpPr/>
          <p:nvPr/>
        </p:nvSpPr>
        <p:spPr>
          <a:xfrm>
            <a:off x="471037" y="2222597"/>
            <a:ext cx="2340000" cy="46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企業ロゴ</a:t>
            </a:r>
          </a:p>
        </p:txBody>
      </p:sp>
      <p:sp>
        <p:nvSpPr>
          <p:cNvPr id="24" name="正方形/長方形 23">
            <a:extLst>
              <a:ext uri="{FF2B5EF4-FFF2-40B4-BE49-F238E27FC236}">
                <a16:creationId xmlns:a16="http://schemas.microsoft.com/office/drawing/2014/main" id="{15145F98-7E2D-4034-BDB9-443919358129}"/>
              </a:ext>
            </a:extLst>
          </p:cNvPr>
          <p:cNvSpPr/>
          <p:nvPr/>
        </p:nvSpPr>
        <p:spPr>
          <a:xfrm>
            <a:off x="471037" y="4079588"/>
            <a:ext cx="4481962" cy="172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en-US" altLang="ja-JP" sz="1733" b="1" dirty="0">
                <a:solidFill>
                  <a:schemeClr val="bg1"/>
                </a:solidFill>
              </a:rPr>
              <a:t>IMG</a:t>
            </a:r>
          </a:p>
        </p:txBody>
      </p:sp>
      <p:sp>
        <p:nvSpPr>
          <p:cNvPr id="28" name="テキスト ボックス 27">
            <a:extLst>
              <a:ext uri="{FF2B5EF4-FFF2-40B4-BE49-F238E27FC236}">
                <a16:creationId xmlns:a16="http://schemas.microsoft.com/office/drawing/2014/main" id="{F2AD48B8-BA18-4F78-965C-BD634602F363}"/>
              </a:ext>
            </a:extLst>
          </p:cNvPr>
          <p:cNvSpPr txBox="1"/>
          <p:nvPr/>
        </p:nvSpPr>
        <p:spPr>
          <a:xfrm>
            <a:off x="471038" y="2933208"/>
            <a:ext cx="4481962" cy="972000"/>
          </a:xfrm>
          <a:prstGeom prst="rect">
            <a:avLst/>
          </a:prstGeom>
          <a:noFill/>
        </p:spPr>
        <p:txBody>
          <a:bodyPr wrap="square" lIns="39000" tIns="39000" rIns="39000" bIns="39000" rtlCol="0">
            <a:normAutofit lnSpcReduction="10000"/>
          </a:bodyPr>
          <a:lstStyle/>
          <a:p>
            <a:pPr>
              <a:spcAft>
                <a:spcPts val="600"/>
              </a:spcAft>
            </a:pPr>
            <a:r>
              <a:rPr kumimoji="1" lang="ja-JP" altLang="en-US" sz="1400" b="1" dirty="0">
                <a:latin typeface="+mn-ea"/>
              </a:rPr>
              <a:t>株式会社〇〇〇</a:t>
            </a:r>
            <a:endParaRPr kumimoji="1" lang="en-US" altLang="ja-JP" sz="1400" b="1" dirty="0">
              <a:latin typeface="+mn-ea"/>
            </a:endParaRPr>
          </a:p>
          <a:p>
            <a:pPr marL="185731" indent="-185731">
              <a:spcAft>
                <a:spcPts val="600"/>
              </a:spcAft>
              <a:buFont typeface="Wingdings" pitchFamily="2" charset="2"/>
              <a:buChar char="l"/>
            </a:pPr>
            <a:r>
              <a:rPr kumimoji="1" lang="ja-JP" altLang="en-US" sz="1100" dirty="0">
                <a:latin typeface="+mn-ea"/>
              </a:rPr>
              <a:t>サービス内容：○○○○○サービスの開発・提供</a:t>
            </a:r>
            <a:endParaRPr kumimoji="1" lang="en-US" altLang="ja-JP" sz="1100" dirty="0">
              <a:latin typeface="+mn-ea"/>
            </a:endParaRPr>
          </a:p>
          <a:p>
            <a:pPr marL="185731" indent="-185731">
              <a:spcAft>
                <a:spcPts val="600"/>
              </a:spcAft>
              <a:buFont typeface="Wingdings" pitchFamily="2" charset="2"/>
              <a:buChar char="l"/>
            </a:pPr>
            <a:r>
              <a:rPr kumimoji="1" lang="ja-JP" altLang="en-US" sz="1100" dirty="0">
                <a:latin typeface="+mn-ea"/>
              </a:rPr>
              <a:t>従業員数：</a:t>
            </a:r>
            <a:r>
              <a:rPr kumimoji="1" lang="en-US" altLang="ja-JP" sz="1100" dirty="0">
                <a:latin typeface="+mn-ea"/>
              </a:rPr>
              <a:t>0,000</a:t>
            </a:r>
            <a:r>
              <a:rPr kumimoji="1" lang="ja-JP" altLang="en-US" sz="1100" dirty="0">
                <a:latin typeface="+mn-ea"/>
              </a:rPr>
              <a:t>人（</a:t>
            </a:r>
            <a:r>
              <a:rPr kumimoji="1" lang="en-US" altLang="ja-JP" sz="1100" dirty="0">
                <a:latin typeface="+mn-ea"/>
              </a:rPr>
              <a:t>0000</a:t>
            </a:r>
            <a:r>
              <a:rPr kumimoji="1" lang="ja-JP" altLang="en-US" sz="1100" dirty="0">
                <a:latin typeface="+mn-ea"/>
              </a:rPr>
              <a:t>年</a:t>
            </a:r>
            <a:r>
              <a:rPr kumimoji="1" lang="en-US" altLang="ja-JP" sz="1100" dirty="0">
                <a:latin typeface="+mn-ea"/>
              </a:rPr>
              <a:t>00</a:t>
            </a:r>
            <a:r>
              <a:rPr kumimoji="1" lang="ja-JP" altLang="en-US" sz="1100" dirty="0">
                <a:latin typeface="+mn-ea"/>
              </a:rPr>
              <a:t>月</a:t>
            </a:r>
            <a:r>
              <a:rPr kumimoji="1" lang="ja-JP" altLang="en-US" sz="1100">
                <a:latin typeface="+mn-ea"/>
              </a:rPr>
              <a:t>時点）</a:t>
            </a:r>
            <a:endParaRPr kumimoji="1" lang="en-US" altLang="ja-JP" sz="1100" dirty="0">
              <a:latin typeface="+mn-ea"/>
            </a:endParaRPr>
          </a:p>
          <a:p>
            <a:pPr marL="185731" indent="-185731">
              <a:spcAft>
                <a:spcPts val="600"/>
              </a:spcAft>
              <a:buFont typeface="Wingdings" pitchFamily="2" charset="2"/>
              <a:buChar char="l"/>
            </a:pPr>
            <a:r>
              <a:rPr kumimoji="1" lang="en-US" altLang="ja-JP" sz="1100" u="sng" dirty="0">
                <a:latin typeface="+mn-ea"/>
              </a:rPr>
              <a:t>https://</a:t>
            </a:r>
            <a:r>
              <a:rPr kumimoji="1" lang="ja-JP" altLang="en-US" sz="1100" u="sng">
                <a:latin typeface="+mn-ea"/>
              </a:rPr>
              <a:t>○○○○</a:t>
            </a:r>
            <a:endParaRPr kumimoji="1" lang="en-US" altLang="ja-JP" sz="1100" u="sng" dirty="0">
              <a:latin typeface="+mn-ea"/>
            </a:endParaRPr>
          </a:p>
        </p:txBody>
      </p:sp>
    </p:spTree>
    <p:extLst>
      <p:ext uri="{BB962C8B-B14F-4D97-AF65-F5344CB8AC3E}">
        <p14:creationId xmlns:p14="http://schemas.microsoft.com/office/powerpoint/2010/main" val="1765783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a:extLst>
              <a:ext uri="{FF2B5EF4-FFF2-40B4-BE49-F238E27FC236}">
                <a16:creationId xmlns:a16="http://schemas.microsoft.com/office/drawing/2014/main" id="{E6235BB3-240D-264A-B130-CAFA6D7BDA98}"/>
              </a:ext>
            </a:extLst>
          </p:cNvPr>
          <p:cNvSpPr/>
          <p:nvPr/>
        </p:nvSpPr>
        <p:spPr>
          <a:xfrm>
            <a:off x="3583904" y="2825393"/>
            <a:ext cx="2737351" cy="3180569"/>
          </a:xfrm>
          <a:prstGeom prst="roundRect">
            <a:avLst>
              <a:gd name="adj" fmla="val 3773"/>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E455F5EF-6E0E-4F79-81A3-56D130EED2EE}"/>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a:solidFill>
                <a:schemeClr val="tx1"/>
              </a:solidFill>
              <a:latin typeface="+mn-ea"/>
              <a:ea typeface="+mn-ea"/>
            </a:endParaRPr>
          </a:p>
        </p:txBody>
      </p:sp>
      <p:sp>
        <p:nvSpPr>
          <p:cNvPr id="23" name="テキスト ボックス 22">
            <a:extLst>
              <a:ext uri="{FF2B5EF4-FFF2-40B4-BE49-F238E27FC236}">
                <a16:creationId xmlns:a16="http://schemas.microsoft.com/office/drawing/2014/main" id="{C1693D97-763F-4FC5-B802-4D897D61834E}"/>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8" name="スライド番号プレースホルダー 7">
            <a:extLst>
              <a:ext uri="{FF2B5EF4-FFF2-40B4-BE49-F238E27FC236}">
                <a16:creationId xmlns:a16="http://schemas.microsoft.com/office/drawing/2014/main" id="{003D1449-4263-9D4F-84FB-1F8D23F6E898}"/>
              </a:ext>
            </a:extLst>
          </p:cNvPr>
          <p:cNvSpPr>
            <a:spLocks noGrp="1"/>
          </p:cNvSpPr>
          <p:nvPr>
            <p:ph type="sldNum" sz="quarter" idx="14"/>
          </p:nvPr>
        </p:nvSpPr>
        <p:spPr>
          <a:xfrm>
            <a:off x="8730930" y="6444000"/>
            <a:ext cx="975000" cy="288000"/>
          </a:xfrm>
        </p:spPr>
        <p:txBody>
          <a:bodyPr>
            <a:normAutofit/>
          </a:bodyPr>
          <a:lstStyle/>
          <a:p>
            <a:fld id="{2CF39A64-FD95-C144-B37D-DFADB2595A9F}" type="slidenum">
              <a:rPr lang="ja-JP" altLang="en-US" smtClean="0"/>
              <a:pPr/>
              <a:t>10</a:t>
            </a:fld>
            <a:endParaRPr lang="ja-JP" altLang="en-US"/>
          </a:p>
        </p:txBody>
      </p:sp>
      <p:sp>
        <p:nvSpPr>
          <p:cNvPr id="7" name="テキスト プレースホルダー 6">
            <a:extLst>
              <a:ext uri="{FF2B5EF4-FFF2-40B4-BE49-F238E27FC236}">
                <a16:creationId xmlns:a16="http://schemas.microsoft.com/office/drawing/2014/main" id="{7C4F74E3-0B26-D647-98FB-34EC0A656152}"/>
              </a:ext>
            </a:extLst>
          </p:cNvPr>
          <p:cNvSpPr>
            <a:spLocks noGrp="1"/>
          </p:cNvSpPr>
          <p:nvPr>
            <p:ph type="body" sz="quarter" idx="15"/>
          </p:nvPr>
        </p:nvSpPr>
        <p:spPr>
          <a:xfrm>
            <a:off x="669001" y="374837"/>
            <a:ext cx="8568000" cy="257175"/>
          </a:xfrm>
        </p:spPr>
        <p:txBody>
          <a:bodyPr/>
          <a:lstStyle/>
          <a:p>
            <a:r>
              <a:rPr lang="ja-JP" altLang="en-US"/>
              <a:t>成功のポイント</a:t>
            </a:r>
          </a:p>
        </p:txBody>
      </p:sp>
      <p:sp>
        <p:nvSpPr>
          <p:cNvPr id="2" name="タイトル 1">
            <a:extLst>
              <a:ext uri="{FF2B5EF4-FFF2-40B4-BE49-F238E27FC236}">
                <a16:creationId xmlns:a16="http://schemas.microsoft.com/office/drawing/2014/main" id="{83D674DF-1F95-D949-A722-200304934036}"/>
              </a:ext>
            </a:extLst>
          </p:cNvPr>
          <p:cNvSpPr>
            <a:spLocks noGrp="1"/>
          </p:cNvSpPr>
          <p:nvPr>
            <p:ph type="title"/>
          </p:nvPr>
        </p:nvSpPr>
        <p:spPr>
          <a:xfrm>
            <a:off x="669000" y="894789"/>
            <a:ext cx="8568000" cy="540000"/>
          </a:xfrm>
        </p:spPr>
        <p:txBody>
          <a:bodyPr/>
          <a:lstStyle/>
          <a:p>
            <a:r>
              <a:rPr lang="ja-JP" altLang="en-US" dirty="0"/>
              <a:t>〇〇〇導入における成功のポイントは？</a:t>
            </a:r>
          </a:p>
        </p:txBody>
      </p:sp>
      <p:sp>
        <p:nvSpPr>
          <p:cNvPr id="26" name="円/楕円 14">
            <a:extLst>
              <a:ext uri="{FF2B5EF4-FFF2-40B4-BE49-F238E27FC236}">
                <a16:creationId xmlns:a16="http://schemas.microsoft.com/office/drawing/2014/main" id="{E5949789-79C7-4768-9ABD-02F789C5BE81}"/>
              </a:ext>
            </a:extLst>
          </p:cNvPr>
          <p:cNvSpPr>
            <a:spLocks noChangeAspect="1"/>
          </p:cNvSpPr>
          <p:nvPr/>
        </p:nvSpPr>
        <p:spPr>
          <a:xfrm>
            <a:off x="4341038" y="2189606"/>
            <a:ext cx="1260000" cy="1260000"/>
          </a:xfrm>
          <a:prstGeom prst="ellipse">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accent6"/>
                </a:solidFill>
              </a:rPr>
              <a:t>icon</a:t>
            </a:r>
            <a:endParaRPr kumimoji="1" lang="ja-JP" altLang="en-US" sz="1600" b="1">
              <a:solidFill>
                <a:schemeClr val="accent6"/>
              </a:solidFill>
            </a:endParaRPr>
          </a:p>
        </p:txBody>
      </p:sp>
      <p:sp>
        <p:nvSpPr>
          <p:cNvPr id="29" name="テキスト ボックス 28">
            <a:extLst>
              <a:ext uri="{FF2B5EF4-FFF2-40B4-BE49-F238E27FC236}">
                <a16:creationId xmlns:a16="http://schemas.microsoft.com/office/drawing/2014/main" id="{F9386206-6190-471E-B8E0-60CF02FA9A0B}"/>
              </a:ext>
            </a:extLst>
          </p:cNvPr>
          <p:cNvSpPr txBox="1"/>
          <p:nvPr/>
        </p:nvSpPr>
        <p:spPr>
          <a:xfrm>
            <a:off x="3801038" y="3678004"/>
            <a:ext cx="2340000" cy="720000"/>
          </a:xfrm>
          <a:prstGeom prst="rect">
            <a:avLst/>
          </a:prstGeom>
          <a:noFill/>
        </p:spPr>
        <p:txBody>
          <a:bodyPr wrap="square" lIns="39000" tIns="39000" rIns="39000" bIns="39000" rtlCol="0" anchor="ctr">
            <a:normAutofit/>
          </a:bodyPr>
          <a:lstStyle/>
          <a:p>
            <a:pPr algn="ctr">
              <a:spcAft>
                <a:spcPts val="600"/>
              </a:spcAft>
            </a:pPr>
            <a:r>
              <a:rPr kumimoji="1" lang="ja-JP" altLang="en-US" sz="1600" b="1" dirty="0"/>
              <a:t>○○○を考慮した</a:t>
            </a:r>
            <a:endParaRPr kumimoji="1" lang="en-US" altLang="ja-JP" sz="1600" b="1" dirty="0"/>
          </a:p>
          <a:p>
            <a:pPr algn="ctr">
              <a:spcAft>
                <a:spcPts val="600"/>
              </a:spcAft>
            </a:pPr>
            <a:r>
              <a:rPr kumimoji="1" lang="ja-JP" altLang="en-US" sz="1600" b="1" dirty="0"/>
              <a:t>○○○な業務設計</a:t>
            </a:r>
          </a:p>
        </p:txBody>
      </p:sp>
      <p:sp>
        <p:nvSpPr>
          <p:cNvPr id="42" name="テキスト ボックス 41">
            <a:extLst>
              <a:ext uri="{FF2B5EF4-FFF2-40B4-BE49-F238E27FC236}">
                <a16:creationId xmlns:a16="http://schemas.microsoft.com/office/drawing/2014/main" id="{069DA256-25C5-4442-85C1-7EB3658A6AD0}"/>
              </a:ext>
            </a:extLst>
          </p:cNvPr>
          <p:cNvSpPr txBox="1"/>
          <p:nvPr/>
        </p:nvSpPr>
        <p:spPr>
          <a:xfrm>
            <a:off x="3783038" y="4554023"/>
            <a:ext cx="2376000" cy="1260000"/>
          </a:xfrm>
          <a:prstGeom prst="rect">
            <a:avLst/>
          </a:prstGeom>
          <a:noFill/>
        </p:spPr>
        <p:txBody>
          <a:bodyPr wrap="square" lIns="39000" tIns="39000" rIns="39000" bIns="39000" rtlCol="0" anchor="t">
            <a:normAutofit/>
          </a:bodyPr>
          <a:lstStyle/>
          <a:p>
            <a:pPr>
              <a:lnSpc>
                <a:spcPct val="150000"/>
              </a:lnSpc>
              <a:spcAft>
                <a:spcPts val="433"/>
              </a:spcAft>
            </a:pPr>
            <a:r>
              <a:rPr kumimoji="1" lang="ja-JP" altLang="en-US" sz="1200">
                <a:latin typeface="+mn-ea"/>
              </a:rPr>
              <a:t>サービス内容、機能、ノウハウ、人材スキル、期間などの視点で自社が重視するポイントを記載する。</a:t>
            </a:r>
            <a:endParaRPr kumimoji="1" lang="ja-JP" altLang="en-US" sz="1200" dirty="0">
              <a:latin typeface="+mn-ea"/>
            </a:endParaRPr>
          </a:p>
        </p:txBody>
      </p:sp>
      <p:sp>
        <p:nvSpPr>
          <p:cNvPr id="20" name="角丸四角形 19">
            <a:extLst>
              <a:ext uri="{FF2B5EF4-FFF2-40B4-BE49-F238E27FC236}">
                <a16:creationId xmlns:a16="http://schemas.microsoft.com/office/drawing/2014/main" id="{3DD2A787-F59C-1D47-9F2F-6D7FC9B61095}"/>
              </a:ext>
            </a:extLst>
          </p:cNvPr>
          <p:cNvSpPr/>
          <p:nvPr/>
        </p:nvSpPr>
        <p:spPr>
          <a:xfrm>
            <a:off x="515938" y="2831180"/>
            <a:ext cx="2737351" cy="3180569"/>
          </a:xfrm>
          <a:prstGeom prst="roundRect">
            <a:avLst>
              <a:gd name="adj" fmla="val 3773"/>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14">
            <a:extLst>
              <a:ext uri="{FF2B5EF4-FFF2-40B4-BE49-F238E27FC236}">
                <a16:creationId xmlns:a16="http://schemas.microsoft.com/office/drawing/2014/main" id="{8B2BA453-3518-1542-98B4-A9A64BB63F66}"/>
              </a:ext>
            </a:extLst>
          </p:cNvPr>
          <p:cNvSpPr>
            <a:spLocks noChangeAspect="1"/>
          </p:cNvSpPr>
          <p:nvPr/>
        </p:nvSpPr>
        <p:spPr>
          <a:xfrm>
            <a:off x="1273072" y="2195393"/>
            <a:ext cx="1260000" cy="1260000"/>
          </a:xfrm>
          <a:prstGeom prst="ellipse">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accent6"/>
                </a:solidFill>
              </a:rPr>
              <a:t>icon</a:t>
            </a:r>
            <a:endParaRPr kumimoji="1" lang="ja-JP" altLang="en-US" sz="1600" b="1">
              <a:solidFill>
                <a:schemeClr val="accent6"/>
              </a:solidFill>
            </a:endParaRPr>
          </a:p>
        </p:txBody>
      </p:sp>
      <p:sp>
        <p:nvSpPr>
          <p:cNvPr id="31" name="テキスト ボックス 30">
            <a:extLst>
              <a:ext uri="{FF2B5EF4-FFF2-40B4-BE49-F238E27FC236}">
                <a16:creationId xmlns:a16="http://schemas.microsoft.com/office/drawing/2014/main" id="{018DD90D-50FF-A54D-B859-ED911066228E}"/>
              </a:ext>
            </a:extLst>
          </p:cNvPr>
          <p:cNvSpPr txBox="1"/>
          <p:nvPr/>
        </p:nvSpPr>
        <p:spPr>
          <a:xfrm>
            <a:off x="733072" y="3683791"/>
            <a:ext cx="2340000" cy="720000"/>
          </a:xfrm>
          <a:prstGeom prst="rect">
            <a:avLst/>
          </a:prstGeom>
          <a:noFill/>
        </p:spPr>
        <p:txBody>
          <a:bodyPr wrap="square" lIns="39000" tIns="39000" rIns="39000" bIns="39000" rtlCol="0" anchor="ctr">
            <a:normAutofit/>
          </a:bodyPr>
          <a:lstStyle/>
          <a:p>
            <a:pPr algn="ctr">
              <a:spcAft>
                <a:spcPts val="600"/>
              </a:spcAft>
            </a:pPr>
            <a:r>
              <a:rPr kumimoji="1" lang="ja-JP" altLang="en-US" sz="1600" b="1"/>
              <a:t>○○○を備えた</a:t>
            </a:r>
            <a:endParaRPr kumimoji="1" lang="en-US" altLang="ja-JP" sz="1600" b="1" dirty="0"/>
          </a:p>
          <a:p>
            <a:pPr algn="ctr">
              <a:spcAft>
                <a:spcPts val="600"/>
              </a:spcAft>
            </a:pPr>
            <a:r>
              <a:rPr kumimoji="1" lang="ja-JP" altLang="en-US" sz="1600" b="1"/>
              <a:t>サポート（機能群）</a:t>
            </a:r>
            <a:endParaRPr kumimoji="1" lang="ja-JP" altLang="en-US" sz="1600" b="1" dirty="0"/>
          </a:p>
        </p:txBody>
      </p:sp>
      <p:sp>
        <p:nvSpPr>
          <p:cNvPr id="32" name="テキスト ボックス 31">
            <a:extLst>
              <a:ext uri="{FF2B5EF4-FFF2-40B4-BE49-F238E27FC236}">
                <a16:creationId xmlns:a16="http://schemas.microsoft.com/office/drawing/2014/main" id="{B99A4631-FA54-3B4C-BF12-1C9C61C91A1E}"/>
              </a:ext>
            </a:extLst>
          </p:cNvPr>
          <p:cNvSpPr txBox="1"/>
          <p:nvPr/>
        </p:nvSpPr>
        <p:spPr>
          <a:xfrm>
            <a:off x="715072" y="4559810"/>
            <a:ext cx="2376000" cy="1260000"/>
          </a:xfrm>
          <a:prstGeom prst="rect">
            <a:avLst/>
          </a:prstGeom>
          <a:noFill/>
        </p:spPr>
        <p:txBody>
          <a:bodyPr wrap="square" lIns="39000" tIns="39000" rIns="39000" bIns="39000" rtlCol="0" anchor="t">
            <a:normAutofit/>
          </a:bodyPr>
          <a:lstStyle/>
          <a:p>
            <a:pPr>
              <a:lnSpc>
                <a:spcPct val="150000"/>
              </a:lnSpc>
              <a:spcAft>
                <a:spcPts val="433"/>
              </a:spcAft>
            </a:pPr>
            <a:r>
              <a:rPr kumimoji="1" lang="ja-JP" altLang="en-US" sz="1200">
                <a:latin typeface="+mn-ea"/>
              </a:rPr>
              <a:t>サービス内容、機能、ノウハウ、人材スキル、期間などの視点で自社が重視するポイントを記載する。</a:t>
            </a:r>
            <a:endParaRPr kumimoji="1" lang="ja-JP" altLang="en-US" sz="1200" dirty="0">
              <a:latin typeface="+mn-ea"/>
            </a:endParaRPr>
          </a:p>
        </p:txBody>
      </p:sp>
      <p:sp>
        <p:nvSpPr>
          <p:cNvPr id="33" name="角丸四角形 32">
            <a:extLst>
              <a:ext uri="{FF2B5EF4-FFF2-40B4-BE49-F238E27FC236}">
                <a16:creationId xmlns:a16="http://schemas.microsoft.com/office/drawing/2014/main" id="{0DEFA9C4-ABC5-6641-BA7C-886058645843}"/>
              </a:ext>
            </a:extLst>
          </p:cNvPr>
          <p:cNvSpPr/>
          <p:nvPr/>
        </p:nvSpPr>
        <p:spPr>
          <a:xfrm>
            <a:off x="6651870" y="2825393"/>
            <a:ext cx="2737351" cy="3180569"/>
          </a:xfrm>
          <a:prstGeom prst="roundRect">
            <a:avLst>
              <a:gd name="adj" fmla="val 3773"/>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14">
            <a:extLst>
              <a:ext uri="{FF2B5EF4-FFF2-40B4-BE49-F238E27FC236}">
                <a16:creationId xmlns:a16="http://schemas.microsoft.com/office/drawing/2014/main" id="{B68FA0C2-7E12-A045-8557-22445DAA496A}"/>
              </a:ext>
            </a:extLst>
          </p:cNvPr>
          <p:cNvSpPr>
            <a:spLocks noChangeAspect="1"/>
          </p:cNvSpPr>
          <p:nvPr/>
        </p:nvSpPr>
        <p:spPr>
          <a:xfrm>
            <a:off x="7409004" y="2189606"/>
            <a:ext cx="1260000" cy="1260000"/>
          </a:xfrm>
          <a:prstGeom prst="ellipse">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accent6"/>
                </a:solidFill>
              </a:rPr>
              <a:t>icon</a:t>
            </a:r>
            <a:endParaRPr kumimoji="1" lang="ja-JP" altLang="en-US" sz="1600" b="1">
              <a:solidFill>
                <a:schemeClr val="accent6"/>
              </a:solidFill>
            </a:endParaRPr>
          </a:p>
        </p:txBody>
      </p:sp>
      <p:sp>
        <p:nvSpPr>
          <p:cNvPr id="35" name="テキスト ボックス 34">
            <a:extLst>
              <a:ext uri="{FF2B5EF4-FFF2-40B4-BE49-F238E27FC236}">
                <a16:creationId xmlns:a16="http://schemas.microsoft.com/office/drawing/2014/main" id="{8764BAF8-7EE9-2E4F-8E9A-BE0E600ECBAE}"/>
              </a:ext>
            </a:extLst>
          </p:cNvPr>
          <p:cNvSpPr txBox="1"/>
          <p:nvPr/>
        </p:nvSpPr>
        <p:spPr>
          <a:xfrm>
            <a:off x="6869004" y="3678004"/>
            <a:ext cx="2340000" cy="720000"/>
          </a:xfrm>
          <a:prstGeom prst="rect">
            <a:avLst/>
          </a:prstGeom>
          <a:noFill/>
        </p:spPr>
        <p:txBody>
          <a:bodyPr wrap="square" lIns="39000" tIns="39000" rIns="39000" bIns="39000" rtlCol="0" anchor="ctr">
            <a:normAutofit/>
          </a:bodyPr>
          <a:lstStyle/>
          <a:p>
            <a:pPr algn="ctr">
              <a:spcAft>
                <a:spcPts val="600"/>
              </a:spcAft>
            </a:pPr>
            <a:r>
              <a:rPr kumimoji="1" lang="ja-JP" altLang="en-US" sz="1600" b="1"/>
              <a:t>○○○による</a:t>
            </a:r>
            <a:endParaRPr kumimoji="1" lang="en-US" altLang="ja-JP" sz="1600" b="1" dirty="0"/>
          </a:p>
          <a:p>
            <a:pPr algn="ctr">
              <a:spcAft>
                <a:spcPts val="600"/>
              </a:spcAft>
            </a:pPr>
            <a:r>
              <a:rPr kumimoji="1" lang="ja-JP" altLang="en-US" sz="1600" b="1"/>
              <a:t>短期導入</a:t>
            </a:r>
            <a:endParaRPr kumimoji="1" lang="ja-JP" altLang="en-US" sz="1600" b="1" dirty="0"/>
          </a:p>
        </p:txBody>
      </p:sp>
      <p:sp>
        <p:nvSpPr>
          <p:cNvPr id="36" name="テキスト ボックス 35">
            <a:extLst>
              <a:ext uri="{FF2B5EF4-FFF2-40B4-BE49-F238E27FC236}">
                <a16:creationId xmlns:a16="http://schemas.microsoft.com/office/drawing/2014/main" id="{F85D93D6-E400-EF4B-96B4-02ACA2A841AE}"/>
              </a:ext>
            </a:extLst>
          </p:cNvPr>
          <p:cNvSpPr txBox="1"/>
          <p:nvPr/>
        </p:nvSpPr>
        <p:spPr>
          <a:xfrm>
            <a:off x="6851004" y="4554023"/>
            <a:ext cx="2376000" cy="1260000"/>
          </a:xfrm>
          <a:prstGeom prst="rect">
            <a:avLst/>
          </a:prstGeom>
          <a:noFill/>
        </p:spPr>
        <p:txBody>
          <a:bodyPr wrap="square" lIns="39000" tIns="39000" rIns="39000" bIns="39000" rtlCol="0" anchor="t">
            <a:normAutofit/>
          </a:bodyPr>
          <a:lstStyle/>
          <a:p>
            <a:pPr>
              <a:lnSpc>
                <a:spcPct val="150000"/>
              </a:lnSpc>
              <a:spcAft>
                <a:spcPts val="433"/>
              </a:spcAft>
            </a:pPr>
            <a:r>
              <a:rPr kumimoji="1" lang="ja-JP" altLang="en-US" sz="1200">
                <a:latin typeface="+mn-ea"/>
              </a:rPr>
              <a:t>サービス内容、機能、ノウハウ、人材スキル、期間などの視点で自社が重視するポイントを記載する。</a:t>
            </a:r>
            <a:endParaRPr kumimoji="1" lang="ja-JP" altLang="en-US" sz="1200" dirty="0">
              <a:latin typeface="+mn-ea"/>
            </a:endParaRPr>
          </a:p>
        </p:txBody>
      </p:sp>
    </p:spTree>
    <p:extLst>
      <p:ext uri="{BB962C8B-B14F-4D97-AF65-F5344CB8AC3E}">
        <p14:creationId xmlns:p14="http://schemas.microsoft.com/office/powerpoint/2010/main" val="3452315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E455F5EF-6E0E-4F79-81A3-56D130EED2EE}"/>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a:solidFill>
                <a:schemeClr val="tx1"/>
              </a:solidFill>
              <a:latin typeface="+mn-ea"/>
              <a:ea typeface="+mn-ea"/>
            </a:endParaRPr>
          </a:p>
        </p:txBody>
      </p:sp>
      <p:sp>
        <p:nvSpPr>
          <p:cNvPr id="23" name="テキスト ボックス 22">
            <a:extLst>
              <a:ext uri="{FF2B5EF4-FFF2-40B4-BE49-F238E27FC236}">
                <a16:creationId xmlns:a16="http://schemas.microsoft.com/office/drawing/2014/main" id="{C1693D97-763F-4FC5-B802-4D897D61834E}"/>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8" name="スライド番号プレースホルダー 7">
            <a:extLst>
              <a:ext uri="{FF2B5EF4-FFF2-40B4-BE49-F238E27FC236}">
                <a16:creationId xmlns:a16="http://schemas.microsoft.com/office/drawing/2014/main" id="{003D1449-4263-9D4F-84FB-1F8D23F6E898}"/>
              </a:ext>
            </a:extLst>
          </p:cNvPr>
          <p:cNvSpPr>
            <a:spLocks noGrp="1"/>
          </p:cNvSpPr>
          <p:nvPr>
            <p:ph type="sldNum" sz="quarter" idx="14"/>
          </p:nvPr>
        </p:nvSpPr>
        <p:spPr>
          <a:xfrm>
            <a:off x="8730930" y="6444000"/>
            <a:ext cx="975000" cy="288000"/>
          </a:xfrm>
        </p:spPr>
        <p:txBody>
          <a:bodyPr>
            <a:normAutofit/>
          </a:bodyPr>
          <a:lstStyle/>
          <a:p>
            <a:fld id="{2CF39A64-FD95-C144-B37D-DFADB2595A9F}" type="slidenum">
              <a:rPr lang="ja-JP" altLang="en-US" smtClean="0"/>
              <a:pPr/>
              <a:t>11</a:t>
            </a:fld>
            <a:endParaRPr lang="ja-JP" altLang="en-US"/>
          </a:p>
        </p:txBody>
      </p:sp>
      <p:sp>
        <p:nvSpPr>
          <p:cNvPr id="7" name="テキスト プレースホルダー 6">
            <a:extLst>
              <a:ext uri="{FF2B5EF4-FFF2-40B4-BE49-F238E27FC236}">
                <a16:creationId xmlns:a16="http://schemas.microsoft.com/office/drawing/2014/main" id="{A3462E03-2872-674F-B263-45B8A99CEC5A}"/>
              </a:ext>
            </a:extLst>
          </p:cNvPr>
          <p:cNvSpPr>
            <a:spLocks noGrp="1"/>
          </p:cNvSpPr>
          <p:nvPr>
            <p:ph type="body" sz="quarter" idx="15"/>
          </p:nvPr>
        </p:nvSpPr>
        <p:spPr>
          <a:xfrm>
            <a:off x="669001" y="374837"/>
            <a:ext cx="8568000" cy="257175"/>
          </a:xfrm>
        </p:spPr>
        <p:txBody>
          <a:bodyPr/>
          <a:lstStyle/>
          <a:p>
            <a:r>
              <a:rPr lang="ja-JP" altLang="en-US"/>
              <a:t>失敗例</a:t>
            </a:r>
          </a:p>
        </p:txBody>
      </p:sp>
      <p:sp>
        <p:nvSpPr>
          <p:cNvPr id="2" name="タイトル 1">
            <a:extLst>
              <a:ext uri="{FF2B5EF4-FFF2-40B4-BE49-F238E27FC236}">
                <a16:creationId xmlns:a16="http://schemas.microsoft.com/office/drawing/2014/main" id="{2D684CA9-9713-AF4B-9866-71E2F99456AD}"/>
              </a:ext>
            </a:extLst>
          </p:cNvPr>
          <p:cNvSpPr>
            <a:spLocks noGrp="1"/>
          </p:cNvSpPr>
          <p:nvPr>
            <p:ph type="title"/>
          </p:nvPr>
        </p:nvSpPr>
        <p:spPr>
          <a:xfrm>
            <a:off x="669000" y="894789"/>
            <a:ext cx="8568000" cy="540000"/>
          </a:xfrm>
        </p:spPr>
        <p:txBody>
          <a:bodyPr/>
          <a:lstStyle/>
          <a:p>
            <a:r>
              <a:rPr lang="ja-JP" altLang="en-US"/>
              <a:t>よくある失敗例は？</a:t>
            </a:r>
          </a:p>
        </p:txBody>
      </p:sp>
      <p:sp>
        <p:nvSpPr>
          <p:cNvPr id="24" name="角丸四角形 17">
            <a:extLst>
              <a:ext uri="{FF2B5EF4-FFF2-40B4-BE49-F238E27FC236}">
                <a16:creationId xmlns:a16="http://schemas.microsoft.com/office/drawing/2014/main" id="{28B07DEF-1C09-47C8-9F9F-7036E4842396}"/>
              </a:ext>
            </a:extLst>
          </p:cNvPr>
          <p:cNvSpPr/>
          <p:nvPr/>
        </p:nvSpPr>
        <p:spPr>
          <a:xfrm>
            <a:off x="471488" y="2288601"/>
            <a:ext cx="2880000" cy="1440000"/>
          </a:xfrm>
          <a:prstGeom prst="roundRect">
            <a:avLst>
              <a:gd name="adj" fmla="val 3917"/>
            </a:avLst>
          </a:prstGeom>
          <a:solidFill>
            <a:schemeClr val="bg1"/>
          </a:solidFill>
          <a:ln w="19050">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1">
            <a:extLst>
              <a:ext uri="{FF2B5EF4-FFF2-40B4-BE49-F238E27FC236}">
                <a16:creationId xmlns:a16="http://schemas.microsoft.com/office/drawing/2014/main" id="{F2FEC47F-CE9E-42FF-874D-11E8349B287B}"/>
              </a:ext>
            </a:extLst>
          </p:cNvPr>
          <p:cNvSpPr/>
          <p:nvPr/>
        </p:nvSpPr>
        <p:spPr>
          <a:xfrm>
            <a:off x="3511137" y="2288601"/>
            <a:ext cx="2880000" cy="1440000"/>
          </a:xfrm>
          <a:prstGeom prst="roundRect">
            <a:avLst>
              <a:gd name="adj" fmla="val 3917"/>
            </a:avLst>
          </a:prstGeom>
          <a:solidFill>
            <a:schemeClr val="bg1"/>
          </a:solidFill>
          <a:ln w="19050">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2">
            <a:extLst>
              <a:ext uri="{FF2B5EF4-FFF2-40B4-BE49-F238E27FC236}">
                <a16:creationId xmlns:a16="http://schemas.microsoft.com/office/drawing/2014/main" id="{ED707C03-D084-44E9-911B-79D884C80BC6}"/>
              </a:ext>
            </a:extLst>
          </p:cNvPr>
          <p:cNvSpPr/>
          <p:nvPr/>
        </p:nvSpPr>
        <p:spPr>
          <a:xfrm>
            <a:off x="6591025" y="2288601"/>
            <a:ext cx="2880000" cy="1440000"/>
          </a:xfrm>
          <a:prstGeom prst="roundRect">
            <a:avLst>
              <a:gd name="adj" fmla="val 3917"/>
            </a:avLst>
          </a:prstGeom>
          <a:solidFill>
            <a:schemeClr val="bg1"/>
          </a:solidFill>
          <a:ln w="19050">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123DD889-9FCE-4D71-8378-50AEFCB457ED}"/>
              </a:ext>
            </a:extLst>
          </p:cNvPr>
          <p:cNvSpPr txBox="1"/>
          <p:nvPr/>
        </p:nvSpPr>
        <p:spPr>
          <a:xfrm>
            <a:off x="471488" y="3997301"/>
            <a:ext cx="2880000" cy="1980000"/>
          </a:xfrm>
          <a:prstGeom prst="rect">
            <a:avLst/>
          </a:prstGeom>
          <a:solidFill>
            <a:schemeClr val="bg1">
              <a:lumMod val="95000"/>
            </a:schemeClr>
          </a:solidFill>
        </p:spPr>
        <p:txBody>
          <a:bodyPr wrap="square" lIns="108000" tIns="108000" rIns="108000" bIns="108000" rtlCol="0" anchor="ctr">
            <a:normAutofit/>
          </a:bodyPr>
          <a:lstStyle/>
          <a:p>
            <a:pPr>
              <a:lnSpc>
                <a:spcPct val="150000"/>
              </a:lnSpc>
              <a:buClr>
                <a:schemeClr val="tx1"/>
              </a:buClr>
            </a:pPr>
            <a:endParaRPr kumimoji="1" lang="en-US" altLang="ja-JP" sz="1200" dirty="0">
              <a:latin typeface="+mn-ea"/>
            </a:endParaRPr>
          </a:p>
        </p:txBody>
      </p:sp>
      <p:sp>
        <p:nvSpPr>
          <p:cNvPr id="28" name="テキスト ボックス 27">
            <a:extLst>
              <a:ext uri="{FF2B5EF4-FFF2-40B4-BE49-F238E27FC236}">
                <a16:creationId xmlns:a16="http://schemas.microsoft.com/office/drawing/2014/main" id="{74F63966-76DB-4110-871D-23A5BCC6D5AC}"/>
              </a:ext>
            </a:extLst>
          </p:cNvPr>
          <p:cNvSpPr txBox="1"/>
          <p:nvPr/>
        </p:nvSpPr>
        <p:spPr>
          <a:xfrm>
            <a:off x="3529245" y="3997301"/>
            <a:ext cx="2880000" cy="1980000"/>
          </a:xfrm>
          <a:prstGeom prst="rect">
            <a:avLst/>
          </a:prstGeom>
          <a:solidFill>
            <a:schemeClr val="bg1">
              <a:lumMod val="95000"/>
            </a:schemeClr>
          </a:solidFill>
        </p:spPr>
        <p:txBody>
          <a:bodyPr wrap="square" lIns="108000" tIns="108000" rIns="108000" bIns="108000" rtlCol="0" anchor="ctr">
            <a:normAutofit/>
          </a:bodyPr>
          <a:lstStyle/>
          <a:p>
            <a:pPr>
              <a:lnSpc>
                <a:spcPct val="150000"/>
              </a:lnSpc>
              <a:buClr>
                <a:schemeClr val="tx1"/>
              </a:buClr>
            </a:pPr>
            <a:endParaRPr kumimoji="1" lang="en-US" altLang="ja-JP" sz="1200" dirty="0">
              <a:latin typeface="+mn-ea"/>
            </a:endParaRPr>
          </a:p>
        </p:txBody>
      </p:sp>
      <p:sp>
        <p:nvSpPr>
          <p:cNvPr id="29" name="テキスト ボックス 28">
            <a:extLst>
              <a:ext uri="{FF2B5EF4-FFF2-40B4-BE49-F238E27FC236}">
                <a16:creationId xmlns:a16="http://schemas.microsoft.com/office/drawing/2014/main" id="{20AA9A2B-6AC4-470D-A20C-55C70CA5C871}"/>
              </a:ext>
            </a:extLst>
          </p:cNvPr>
          <p:cNvSpPr txBox="1"/>
          <p:nvPr/>
        </p:nvSpPr>
        <p:spPr>
          <a:xfrm>
            <a:off x="6587002" y="3997301"/>
            <a:ext cx="2880000" cy="1980000"/>
          </a:xfrm>
          <a:prstGeom prst="rect">
            <a:avLst/>
          </a:prstGeom>
          <a:solidFill>
            <a:schemeClr val="bg1">
              <a:lumMod val="95000"/>
            </a:schemeClr>
          </a:solidFill>
        </p:spPr>
        <p:txBody>
          <a:bodyPr wrap="square" lIns="108000" tIns="108000" rIns="108000" bIns="108000" rtlCol="0" anchor="ctr">
            <a:normAutofit/>
          </a:bodyPr>
          <a:lstStyle/>
          <a:p>
            <a:pPr>
              <a:lnSpc>
                <a:spcPct val="150000"/>
              </a:lnSpc>
              <a:buClr>
                <a:schemeClr val="tx1"/>
              </a:buClr>
            </a:pPr>
            <a:endParaRPr kumimoji="1" lang="en-US" altLang="ja-JP" sz="1200" dirty="0">
              <a:latin typeface="+mn-ea"/>
            </a:endParaRPr>
          </a:p>
        </p:txBody>
      </p:sp>
      <p:sp>
        <p:nvSpPr>
          <p:cNvPr id="40" name="角丸四角形 18">
            <a:extLst>
              <a:ext uri="{FF2B5EF4-FFF2-40B4-BE49-F238E27FC236}">
                <a16:creationId xmlns:a16="http://schemas.microsoft.com/office/drawing/2014/main" id="{F46411A7-E02D-4CF2-8819-A5F270AFEE1A}"/>
              </a:ext>
            </a:extLst>
          </p:cNvPr>
          <p:cNvSpPr/>
          <p:nvPr/>
        </p:nvSpPr>
        <p:spPr>
          <a:xfrm>
            <a:off x="655213" y="2092969"/>
            <a:ext cx="2516275" cy="360000"/>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r>
              <a:rPr kumimoji="1" lang="ja-JP" altLang="en-US" sz="1400" b="1"/>
              <a:t>よくある失敗</a:t>
            </a:r>
            <a:r>
              <a:rPr kumimoji="1" lang="en-US" altLang="ja-JP" sz="1400" b="1" dirty="0"/>
              <a:t> 1</a:t>
            </a:r>
            <a:endParaRPr kumimoji="1" lang="ja-JP" altLang="en-US" sz="1400" b="1"/>
          </a:p>
        </p:txBody>
      </p:sp>
      <p:sp>
        <p:nvSpPr>
          <p:cNvPr id="41" name="角丸四角形 26">
            <a:extLst>
              <a:ext uri="{FF2B5EF4-FFF2-40B4-BE49-F238E27FC236}">
                <a16:creationId xmlns:a16="http://schemas.microsoft.com/office/drawing/2014/main" id="{98BDE17D-9534-48C2-BCE1-6379D708331F}"/>
              </a:ext>
            </a:extLst>
          </p:cNvPr>
          <p:cNvSpPr/>
          <p:nvPr/>
        </p:nvSpPr>
        <p:spPr>
          <a:xfrm>
            <a:off x="3694862" y="2080138"/>
            <a:ext cx="2516275" cy="360000"/>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r>
              <a:rPr kumimoji="1" lang="ja-JP" altLang="en-US" sz="1400" b="1"/>
              <a:t>よくある失敗</a:t>
            </a:r>
            <a:r>
              <a:rPr kumimoji="1" lang="en-US" altLang="ja-JP" sz="1400" b="1" dirty="0"/>
              <a:t> 2</a:t>
            </a:r>
            <a:endParaRPr kumimoji="1" lang="ja-JP" altLang="en-US" sz="1400" b="1"/>
          </a:p>
        </p:txBody>
      </p:sp>
      <p:sp>
        <p:nvSpPr>
          <p:cNvPr id="42" name="角丸四角形 27">
            <a:extLst>
              <a:ext uri="{FF2B5EF4-FFF2-40B4-BE49-F238E27FC236}">
                <a16:creationId xmlns:a16="http://schemas.microsoft.com/office/drawing/2014/main" id="{C5B204C1-B925-4946-BDD0-1112D8AB780B}"/>
              </a:ext>
            </a:extLst>
          </p:cNvPr>
          <p:cNvSpPr/>
          <p:nvPr/>
        </p:nvSpPr>
        <p:spPr>
          <a:xfrm>
            <a:off x="6785623" y="2080138"/>
            <a:ext cx="2516275" cy="360000"/>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r>
              <a:rPr kumimoji="1" lang="ja-JP" altLang="en-US" sz="1400" b="1"/>
              <a:t>よくある失敗</a:t>
            </a:r>
            <a:r>
              <a:rPr kumimoji="1" lang="en-US" altLang="ja-JP" sz="1400" b="1" dirty="0"/>
              <a:t> 3</a:t>
            </a:r>
            <a:endParaRPr kumimoji="1" lang="ja-JP" altLang="en-US" sz="1400" b="1"/>
          </a:p>
        </p:txBody>
      </p:sp>
      <p:sp>
        <p:nvSpPr>
          <p:cNvPr id="43" name="テキスト ボックス 42">
            <a:extLst>
              <a:ext uri="{FF2B5EF4-FFF2-40B4-BE49-F238E27FC236}">
                <a16:creationId xmlns:a16="http://schemas.microsoft.com/office/drawing/2014/main" id="{94165961-91EF-4E16-87B6-5E199D298670}"/>
              </a:ext>
            </a:extLst>
          </p:cNvPr>
          <p:cNvSpPr txBox="1"/>
          <p:nvPr/>
        </p:nvSpPr>
        <p:spPr>
          <a:xfrm>
            <a:off x="651488" y="4202506"/>
            <a:ext cx="2520000" cy="1620000"/>
          </a:xfrm>
          <a:prstGeom prst="rect">
            <a:avLst/>
          </a:prstGeom>
          <a:noFill/>
        </p:spPr>
        <p:txBody>
          <a:bodyPr wrap="square" lIns="36000" tIns="36000" rIns="36000" bIns="36000" rtlCol="0" anchor="t">
            <a:noAutofit/>
          </a:bodyPr>
          <a:lstStyle/>
          <a:p>
            <a:pPr marL="180000" indent="-180000">
              <a:spcAft>
                <a:spcPts val="800"/>
              </a:spcAft>
              <a:buClr>
                <a:schemeClr val="tx1"/>
              </a:buClr>
              <a:buFont typeface="Wingdings" pitchFamily="2" charset="2"/>
              <a:buChar char="l"/>
            </a:pPr>
            <a:r>
              <a:rPr kumimoji="1" lang="ja-JP" altLang="en-US" sz="1200" dirty="0">
                <a:latin typeface="+mn-ea"/>
              </a:rPr>
              <a:t>○○がないため、人為的要素が残り、完全な自動化ができない</a:t>
            </a:r>
            <a:endParaRPr kumimoji="1" lang="en-US" altLang="ja-JP" sz="1200" dirty="0">
              <a:latin typeface="+mn-ea"/>
            </a:endParaRPr>
          </a:p>
          <a:p>
            <a:pPr marL="180000" indent="-180000">
              <a:spcAft>
                <a:spcPts val="800"/>
              </a:spcAft>
              <a:buClr>
                <a:schemeClr val="tx1"/>
              </a:buClr>
              <a:buFont typeface="Wingdings" pitchFamily="2" charset="2"/>
              <a:buChar char="l"/>
            </a:pPr>
            <a:r>
              <a:rPr kumimoji="1" lang="ja-JP" altLang="en-US" sz="1200" dirty="0">
                <a:latin typeface="+mn-ea"/>
              </a:rPr>
              <a:t>エラーチェックが必要で、</a:t>
            </a:r>
            <a:br>
              <a:rPr kumimoji="1" lang="en-US" altLang="ja-JP" sz="1200" dirty="0">
                <a:latin typeface="+mn-ea"/>
              </a:rPr>
            </a:br>
            <a:r>
              <a:rPr kumimoji="1" lang="ja-JP" altLang="en-US" sz="1200" dirty="0">
                <a:latin typeface="+mn-ea"/>
              </a:rPr>
              <a:t>新たな作業が月○</a:t>
            </a:r>
            <a:r>
              <a:rPr kumimoji="1" lang="ja-JP" altLang="en-US" sz="1200" b="1" dirty="0"/>
              <a:t>○</a:t>
            </a:r>
            <a:r>
              <a:rPr kumimoji="1" lang="ja-JP" altLang="en-US" sz="1200" dirty="0">
                <a:latin typeface="+mn-ea"/>
              </a:rPr>
              <a:t>時間発生してしまった</a:t>
            </a:r>
            <a:endParaRPr kumimoji="1" lang="en-US" altLang="ja-JP" sz="1200" dirty="0">
              <a:latin typeface="+mn-ea"/>
            </a:endParaRPr>
          </a:p>
          <a:p>
            <a:pPr marL="180000" indent="-180000">
              <a:spcAft>
                <a:spcPts val="800"/>
              </a:spcAft>
              <a:buClr>
                <a:schemeClr val="tx1"/>
              </a:buClr>
              <a:buFont typeface="Wingdings" pitchFamily="2" charset="2"/>
              <a:buChar char="l"/>
            </a:pPr>
            <a:r>
              <a:rPr kumimoji="1" lang="ja-JP" altLang="en-US" sz="1200" dirty="0">
                <a:latin typeface="+mn-ea"/>
              </a:rPr>
              <a:t>提案時点では重視しておらず、</a:t>
            </a:r>
            <a:br>
              <a:rPr kumimoji="1" lang="en-US" altLang="ja-JP" sz="1200" dirty="0">
                <a:latin typeface="+mn-ea"/>
              </a:rPr>
            </a:br>
            <a:r>
              <a:rPr kumimoji="1" lang="ja-JP" altLang="en-US" sz="1200" dirty="0">
                <a:latin typeface="+mn-ea"/>
              </a:rPr>
              <a:t>見逃してしまった</a:t>
            </a:r>
            <a:endParaRPr kumimoji="1" lang="en-US" altLang="ja-JP" sz="1200" dirty="0">
              <a:latin typeface="+mn-ea"/>
            </a:endParaRPr>
          </a:p>
        </p:txBody>
      </p:sp>
      <p:sp>
        <p:nvSpPr>
          <p:cNvPr id="44" name="テキスト ボックス 43">
            <a:extLst>
              <a:ext uri="{FF2B5EF4-FFF2-40B4-BE49-F238E27FC236}">
                <a16:creationId xmlns:a16="http://schemas.microsoft.com/office/drawing/2014/main" id="{53B418E9-389F-48BD-974B-4D1AB73B0EEA}"/>
              </a:ext>
            </a:extLst>
          </p:cNvPr>
          <p:cNvSpPr txBox="1"/>
          <p:nvPr/>
        </p:nvSpPr>
        <p:spPr>
          <a:xfrm>
            <a:off x="3694862" y="4202506"/>
            <a:ext cx="2520000" cy="1620000"/>
          </a:xfrm>
          <a:prstGeom prst="rect">
            <a:avLst/>
          </a:prstGeom>
          <a:noFill/>
        </p:spPr>
        <p:txBody>
          <a:bodyPr wrap="square" lIns="36000" tIns="36000" rIns="36000" bIns="36000" rtlCol="0" anchor="t">
            <a:noAutofit/>
          </a:bodyPr>
          <a:lstStyle/>
          <a:p>
            <a:pPr marL="180000" indent="-180000">
              <a:spcAft>
                <a:spcPts val="800"/>
              </a:spcAft>
              <a:buClr>
                <a:schemeClr val="tx1"/>
              </a:buClr>
              <a:buFont typeface="Wingdings" pitchFamily="2" charset="2"/>
              <a:buChar char="l"/>
            </a:pPr>
            <a:r>
              <a:rPr kumimoji="1" lang="ja-JP" altLang="en-US" sz="1200" dirty="0">
                <a:latin typeface="+mn-ea"/>
              </a:rPr>
              <a:t>現場の作業と乖離した</a:t>
            </a:r>
            <a:r>
              <a:rPr kumimoji="1" lang="ja-JP" altLang="en-US" sz="1200">
                <a:latin typeface="+mn-ea"/>
              </a:rPr>
              <a:t>設計が出て</a:t>
            </a:r>
            <a:r>
              <a:rPr kumimoji="1" lang="ja-JP" altLang="en-US" sz="1200" dirty="0">
                <a:latin typeface="+mn-ea"/>
              </a:rPr>
              <a:t>きた</a:t>
            </a:r>
            <a:endParaRPr kumimoji="1" lang="en-US" altLang="ja-JP" sz="1200" dirty="0">
              <a:latin typeface="+mn-ea"/>
            </a:endParaRPr>
          </a:p>
          <a:p>
            <a:pPr marL="180000" indent="-180000">
              <a:spcAft>
                <a:spcPts val="800"/>
              </a:spcAft>
              <a:buClr>
                <a:schemeClr val="tx1"/>
              </a:buClr>
              <a:buFont typeface="Wingdings" pitchFamily="2" charset="2"/>
              <a:buChar char="l"/>
            </a:pPr>
            <a:r>
              <a:rPr kumimoji="1" lang="ja-JP" altLang="en-US" sz="1200" b="1" dirty="0"/>
              <a:t>○○</a:t>
            </a:r>
            <a:r>
              <a:rPr kumimoji="1" lang="ja-JP" altLang="en-US" sz="1200" dirty="0">
                <a:latin typeface="+mn-ea"/>
              </a:rPr>
              <a:t>に詳しくなく、自分たちで設計を進める必要があった</a:t>
            </a:r>
            <a:endParaRPr kumimoji="1" lang="en-US" altLang="ja-JP" sz="1200" dirty="0">
              <a:latin typeface="+mn-ea"/>
            </a:endParaRPr>
          </a:p>
          <a:p>
            <a:pPr marL="180000" indent="-180000">
              <a:spcAft>
                <a:spcPts val="800"/>
              </a:spcAft>
              <a:buClr>
                <a:schemeClr val="tx1"/>
              </a:buClr>
              <a:buFont typeface="Wingdings" pitchFamily="2" charset="2"/>
              <a:buChar char="l"/>
            </a:pPr>
            <a:r>
              <a:rPr kumimoji="1" lang="ja-JP" altLang="en-US" sz="1200" dirty="0">
                <a:latin typeface="+mn-ea"/>
              </a:rPr>
              <a:t>結果、自社の想定工数が○</a:t>
            </a:r>
            <a:r>
              <a:rPr kumimoji="1" lang="ja-JP" altLang="en-US" sz="1200" b="1" dirty="0"/>
              <a:t>○</a:t>
            </a:r>
            <a:r>
              <a:rPr kumimoji="1" lang="ja-JP" altLang="en-US" sz="1200" dirty="0">
                <a:latin typeface="+mn-ea"/>
              </a:rPr>
              <a:t>倍もかかってしまった</a:t>
            </a:r>
            <a:endParaRPr kumimoji="1" lang="en-US" altLang="ja-JP" sz="1200" dirty="0">
              <a:latin typeface="+mn-ea"/>
            </a:endParaRPr>
          </a:p>
        </p:txBody>
      </p:sp>
      <p:sp>
        <p:nvSpPr>
          <p:cNvPr id="46" name="テキスト ボックス 45">
            <a:extLst>
              <a:ext uri="{FF2B5EF4-FFF2-40B4-BE49-F238E27FC236}">
                <a16:creationId xmlns:a16="http://schemas.microsoft.com/office/drawing/2014/main" id="{6E041896-FACD-4A85-BC69-E8297AEE7099}"/>
              </a:ext>
            </a:extLst>
          </p:cNvPr>
          <p:cNvSpPr txBox="1"/>
          <p:nvPr/>
        </p:nvSpPr>
        <p:spPr>
          <a:xfrm>
            <a:off x="6769120" y="4202506"/>
            <a:ext cx="2520000" cy="1620000"/>
          </a:xfrm>
          <a:prstGeom prst="rect">
            <a:avLst/>
          </a:prstGeom>
          <a:noFill/>
        </p:spPr>
        <p:txBody>
          <a:bodyPr wrap="square" lIns="36000" tIns="36000" rIns="36000" bIns="36000" rtlCol="0" anchor="t">
            <a:normAutofit/>
          </a:bodyPr>
          <a:lstStyle/>
          <a:p>
            <a:pPr marL="180000" indent="-180000">
              <a:spcAft>
                <a:spcPts val="800"/>
              </a:spcAft>
              <a:buClr>
                <a:schemeClr val="tx1"/>
              </a:buClr>
              <a:buFont typeface="Wingdings" pitchFamily="2" charset="2"/>
              <a:buChar char="l"/>
            </a:pPr>
            <a:r>
              <a:rPr kumimoji="1" lang="ja-JP" altLang="en-US" sz="1200" b="1" dirty="0"/>
              <a:t>○○</a:t>
            </a:r>
            <a:r>
              <a:rPr kumimoji="1" lang="ja-JP" altLang="en-US" sz="1200" dirty="0">
                <a:latin typeface="+mn-ea"/>
              </a:rPr>
              <a:t>をゼロから検討する必要があり、最短で実現できなかった</a:t>
            </a:r>
            <a:endParaRPr kumimoji="1" lang="en-US" altLang="ja-JP" sz="1200" dirty="0">
              <a:latin typeface="+mn-ea"/>
            </a:endParaRPr>
          </a:p>
          <a:p>
            <a:pPr marL="180000" indent="-180000">
              <a:spcAft>
                <a:spcPts val="800"/>
              </a:spcAft>
              <a:buClr>
                <a:schemeClr val="tx1"/>
              </a:buClr>
              <a:buFont typeface="Wingdings" pitchFamily="2" charset="2"/>
              <a:buChar char="l"/>
            </a:pPr>
            <a:r>
              <a:rPr kumimoji="1" lang="ja-JP" altLang="en-US" sz="1200" b="1" dirty="0"/>
              <a:t>○○</a:t>
            </a:r>
            <a:r>
              <a:rPr kumimoji="1" lang="ja-JP" altLang="en-US" sz="1200" dirty="0">
                <a:latin typeface="+mn-ea"/>
              </a:rPr>
              <a:t>を考慮せず、後戻りが発生し、○</a:t>
            </a:r>
            <a:r>
              <a:rPr kumimoji="1" lang="ja-JP" altLang="en-US" sz="1200" b="1" dirty="0"/>
              <a:t>○</a:t>
            </a:r>
            <a:r>
              <a:rPr kumimoji="1" lang="ja-JP" altLang="en-US" sz="1200" dirty="0">
                <a:latin typeface="+mn-ea"/>
              </a:rPr>
              <a:t>ヶ月を無駄にした</a:t>
            </a:r>
            <a:endParaRPr kumimoji="1" lang="en-US" altLang="ja-JP" sz="1200" dirty="0">
              <a:latin typeface="+mn-ea"/>
            </a:endParaRPr>
          </a:p>
          <a:p>
            <a:pPr marL="180000" indent="-180000">
              <a:spcAft>
                <a:spcPts val="800"/>
              </a:spcAft>
              <a:buClr>
                <a:schemeClr val="tx1"/>
              </a:buClr>
              <a:buFont typeface="Wingdings" pitchFamily="2" charset="2"/>
              <a:buChar char="l"/>
            </a:pPr>
            <a:r>
              <a:rPr kumimoji="1" lang="ja-JP" altLang="en-US" sz="1200" dirty="0">
                <a:latin typeface="+mn-ea"/>
              </a:rPr>
              <a:t>スモールスタートができる形を検討しておくべきだった</a:t>
            </a:r>
            <a:endParaRPr kumimoji="1" lang="en-US" altLang="ja-JP" sz="1200" dirty="0">
              <a:latin typeface="+mn-ea"/>
            </a:endParaRPr>
          </a:p>
        </p:txBody>
      </p:sp>
      <p:pic>
        <p:nvPicPr>
          <p:cNvPr id="47" name="グラフィックス 46" descr="閉じる 単色塗りつぶし">
            <a:extLst>
              <a:ext uri="{FF2B5EF4-FFF2-40B4-BE49-F238E27FC236}">
                <a16:creationId xmlns:a16="http://schemas.microsoft.com/office/drawing/2014/main" id="{CC36F404-FB04-4C3E-B53B-B07CE17F200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71488" y="2571162"/>
            <a:ext cx="1080000" cy="1080000"/>
          </a:xfrm>
          <a:prstGeom prst="rect">
            <a:avLst/>
          </a:prstGeom>
        </p:spPr>
      </p:pic>
      <p:pic>
        <p:nvPicPr>
          <p:cNvPr id="48" name="グラフィックス 47" descr="閉じる 単色塗りつぶし">
            <a:extLst>
              <a:ext uri="{FF2B5EF4-FFF2-40B4-BE49-F238E27FC236}">
                <a16:creationId xmlns:a16="http://schemas.microsoft.com/office/drawing/2014/main" id="{61CF63C5-119D-44CF-8B46-C0299FCA01B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11137" y="2571162"/>
            <a:ext cx="1080000" cy="1080000"/>
          </a:xfrm>
          <a:prstGeom prst="rect">
            <a:avLst/>
          </a:prstGeom>
        </p:spPr>
      </p:pic>
      <p:pic>
        <p:nvPicPr>
          <p:cNvPr id="49" name="グラフィックス 48" descr="閉じる 単色塗りつぶし">
            <a:extLst>
              <a:ext uri="{FF2B5EF4-FFF2-40B4-BE49-F238E27FC236}">
                <a16:creationId xmlns:a16="http://schemas.microsoft.com/office/drawing/2014/main" id="{DC102D36-706C-4FE2-B9AD-1EC61BE81B5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487002" y="2571162"/>
            <a:ext cx="1080000" cy="1080000"/>
          </a:xfrm>
          <a:prstGeom prst="rect">
            <a:avLst/>
          </a:prstGeom>
        </p:spPr>
      </p:pic>
      <p:sp>
        <p:nvSpPr>
          <p:cNvPr id="33" name="テキスト ボックス 32">
            <a:extLst>
              <a:ext uri="{FF2B5EF4-FFF2-40B4-BE49-F238E27FC236}">
                <a16:creationId xmlns:a16="http://schemas.microsoft.com/office/drawing/2014/main" id="{BE4D8FC3-0130-534E-81B0-05ECD2289106}"/>
              </a:ext>
            </a:extLst>
          </p:cNvPr>
          <p:cNvSpPr txBox="1"/>
          <p:nvPr/>
        </p:nvSpPr>
        <p:spPr>
          <a:xfrm>
            <a:off x="651488" y="2632806"/>
            <a:ext cx="2520000" cy="936000"/>
          </a:xfrm>
          <a:prstGeom prst="rect">
            <a:avLst/>
          </a:prstGeom>
          <a:noFill/>
        </p:spPr>
        <p:txBody>
          <a:bodyPr wrap="square" lIns="39000" tIns="39000" rIns="39000" bIns="39000" rtlCol="0" anchor="ctr">
            <a:normAutofit/>
          </a:bodyPr>
          <a:lstStyle/>
          <a:p>
            <a:pPr algn="ctr">
              <a:spcAft>
                <a:spcPts val="600"/>
              </a:spcAft>
            </a:pPr>
            <a:r>
              <a:rPr kumimoji="1" lang="ja-JP" altLang="en-US" sz="1400" b="1" dirty="0"/>
              <a:t>○○○の体制</a:t>
            </a:r>
            <a:r>
              <a:rPr kumimoji="1" lang="en-US" altLang="ja-JP" sz="1400" b="1" dirty="0"/>
              <a:t>(</a:t>
            </a:r>
            <a:r>
              <a:rPr kumimoji="1" lang="ja-JP" altLang="en-US" sz="1400" b="1" dirty="0"/>
              <a:t>機能</a:t>
            </a:r>
            <a:r>
              <a:rPr kumimoji="1" lang="en-US" altLang="ja-JP" sz="1400" b="1" dirty="0"/>
              <a:t>)</a:t>
            </a:r>
            <a:r>
              <a:rPr kumimoji="1" lang="ja-JP" altLang="en-US" sz="1400" b="1" dirty="0"/>
              <a:t>がなく</a:t>
            </a:r>
            <a:endParaRPr kumimoji="1" lang="en-US" altLang="ja-JP" sz="1400" b="1" dirty="0"/>
          </a:p>
          <a:p>
            <a:pPr algn="ctr">
              <a:spcAft>
                <a:spcPts val="600"/>
              </a:spcAft>
            </a:pPr>
            <a:r>
              <a:rPr kumimoji="1" lang="ja-JP" altLang="en-US" sz="1400" b="1" dirty="0"/>
              <a:t>○○○ができない</a:t>
            </a:r>
            <a:r>
              <a:rPr kumimoji="1" lang="en-US" altLang="ja-JP" sz="1400" b="1" dirty="0"/>
              <a:t>…</a:t>
            </a:r>
          </a:p>
        </p:txBody>
      </p:sp>
      <p:sp>
        <p:nvSpPr>
          <p:cNvPr id="34" name="テキスト ボックス 33">
            <a:extLst>
              <a:ext uri="{FF2B5EF4-FFF2-40B4-BE49-F238E27FC236}">
                <a16:creationId xmlns:a16="http://schemas.microsoft.com/office/drawing/2014/main" id="{518605A4-769B-AC4E-964B-15D045BF2BAE}"/>
              </a:ext>
            </a:extLst>
          </p:cNvPr>
          <p:cNvSpPr txBox="1"/>
          <p:nvPr/>
        </p:nvSpPr>
        <p:spPr>
          <a:xfrm>
            <a:off x="3709245" y="2632806"/>
            <a:ext cx="2520000" cy="936000"/>
          </a:xfrm>
          <a:prstGeom prst="rect">
            <a:avLst/>
          </a:prstGeom>
          <a:noFill/>
        </p:spPr>
        <p:txBody>
          <a:bodyPr wrap="square" lIns="39000" tIns="39000" rIns="39000" bIns="39000" rtlCol="0" anchor="ctr">
            <a:normAutofit/>
          </a:bodyPr>
          <a:lstStyle/>
          <a:p>
            <a:pPr algn="ctr">
              <a:spcAft>
                <a:spcPts val="600"/>
              </a:spcAft>
            </a:pPr>
            <a:r>
              <a:rPr kumimoji="1" lang="ja-JP" altLang="en-US" sz="1400" b="1" dirty="0"/>
              <a:t>○○○を考慮した</a:t>
            </a:r>
            <a:endParaRPr kumimoji="1" lang="en-US" altLang="ja-JP" sz="1400" b="1" dirty="0"/>
          </a:p>
          <a:p>
            <a:pPr algn="ctr">
              <a:spcAft>
                <a:spcPts val="600"/>
              </a:spcAft>
            </a:pPr>
            <a:r>
              <a:rPr kumimoji="1" lang="ja-JP" altLang="en-US" sz="1400" b="1" dirty="0"/>
              <a:t>設計ではないため</a:t>
            </a:r>
            <a:endParaRPr kumimoji="1" lang="en-US" altLang="ja-JP" sz="1400" b="1" dirty="0"/>
          </a:p>
          <a:p>
            <a:pPr algn="ctr">
              <a:spcAft>
                <a:spcPts val="600"/>
              </a:spcAft>
            </a:pPr>
            <a:r>
              <a:rPr kumimoji="1" lang="ja-JP" altLang="en-US" sz="1400" b="1" dirty="0"/>
              <a:t>○○○ができない</a:t>
            </a:r>
            <a:r>
              <a:rPr kumimoji="1" lang="en-US" altLang="ja-JP" sz="1400" b="1" dirty="0"/>
              <a:t>…</a:t>
            </a:r>
            <a:endParaRPr kumimoji="1" lang="ja-JP" altLang="en-US" sz="1400" b="1" dirty="0"/>
          </a:p>
        </p:txBody>
      </p:sp>
      <p:sp>
        <p:nvSpPr>
          <p:cNvPr id="35" name="テキスト ボックス 34">
            <a:extLst>
              <a:ext uri="{FF2B5EF4-FFF2-40B4-BE49-F238E27FC236}">
                <a16:creationId xmlns:a16="http://schemas.microsoft.com/office/drawing/2014/main" id="{EDC2AD43-9678-0A4C-8126-711121EB9871}"/>
              </a:ext>
            </a:extLst>
          </p:cNvPr>
          <p:cNvSpPr txBox="1"/>
          <p:nvPr/>
        </p:nvSpPr>
        <p:spPr>
          <a:xfrm>
            <a:off x="6781898" y="2632806"/>
            <a:ext cx="2520000" cy="936000"/>
          </a:xfrm>
          <a:prstGeom prst="rect">
            <a:avLst/>
          </a:prstGeom>
          <a:noFill/>
        </p:spPr>
        <p:txBody>
          <a:bodyPr wrap="square" lIns="39000" tIns="39000" rIns="39000" bIns="39000" rtlCol="0" anchor="ctr">
            <a:normAutofit/>
          </a:bodyPr>
          <a:lstStyle/>
          <a:p>
            <a:pPr algn="ctr">
              <a:spcAft>
                <a:spcPts val="600"/>
              </a:spcAft>
            </a:pPr>
            <a:r>
              <a:rPr kumimoji="1" lang="ja-JP" altLang="en-US" sz="1400" b="1" dirty="0"/>
              <a:t>○○○ができずに</a:t>
            </a:r>
            <a:endParaRPr kumimoji="1" lang="en-US" altLang="ja-JP" sz="1400" b="1" dirty="0"/>
          </a:p>
          <a:p>
            <a:pPr algn="ctr">
              <a:spcAft>
                <a:spcPts val="600"/>
              </a:spcAft>
            </a:pPr>
            <a:r>
              <a:rPr kumimoji="1" lang="ja-JP" altLang="en-US" sz="1400" b="1" dirty="0"/>
              <a:t>プロジェクトが長期化</a:t>
            </a:r>
            <a:endParaRPr kumimoji="1" lang="en-US" altLang="ja-JP" sz="1400" b="1" dirty="0"/>
          </a:p>
        </p:txBody>
      </p:sp>
    </p:spTree>
    <p:extLst>
      <p:ext uri="{BB962C8B-B14F-4D97-AF65-F5344CB8AC3E}">
        <p14:creationId xmlns:p14="http://schemas.microsoft.com/office/powerpoint/2010/main" val="2710303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E455F5EF-6E0E-4F79-81A3-56D130EED2EE}"/>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a:solidFill>
                <a:schemeClr val="tx1"/>
              </a:solidFill>
              <a:latin typeface="+mn-ea"/>
              <a:ea typeface="+mn-ea"/>
            </a:endParaRPr>
          </a:p>
        </p:txBody>
      </p:sp>
      <p:sp>
        <p:nvSpPr>
          <p:cNvPr id="23" name="テキスト ボックス 22">
            <a:extLst>
              <a:ext uri="{FF2B5EF4-FFF2-40B4-BE49-F238E27FC236}">
                <a16:creationId xmlns:a16="http://schemas.microsoft.com/office/drawing/2014/main" id="{C1693D97-763F-4FC5-B802-4D897D61834E}"/>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8" name="スライド番号プレースホルダー 7">
            <a:extLst>
              <a:ext uri="{FF2B5EF4-FFF2-40B4-BE49-F238E27FC236}">
                <a16:creationId xmlns:a16="http://schemas.microsoft.com/office/drawing/2014/main" id="{003D1449-4263-9D4F-84FB-1F8D23F6E898}"/>
              </a:ext>
            </a:extLst>
          </p:cNvPr>
          <p:cNvSpPr>
            <a:spLocks noGrp="1"/>
          </p:cNvSpPr>
          <p:nvPr>
            <p:ph type="sldNum" sz="quarter" idx="14"/>
          </p:nvPr>
        </p:nvSpPr>
        <p:spPr>
          <a:xfrm>
            <a:off x="8730930" y="6444000"/>
            <a:ext cx="975000" cy="288000"/>
          </a:xfrm>
        </p:spPr>
        <p:txBody>
          <a:bodyPr>
            <a:normAutofit/>
          </a:bodyPr>
          <a:lstStyle/>
          <a:p>
            <a:fld id="{2CF39A64-FD95-C144-B37D-DFADB2595A9F}" type="slidenum">
              <a:rPr lang="ja-JP" altLang="en-US" smtClean="0"/>
              <a:pPr/>
              <a:t>12</a:t>
            </a:fld>
            <a:endParaRPr lang="ja-JP" altLang="en-US"/>
          </a:p>
        </p:txBody>
      </p:sp>
      <p:sp>
        <p:nvSpPr>
          <p:cNvPr id="7" name="テキスト プレースホルダー 6">
            <a:extLst>
              <a:ext uri="{FF2B5EF4-FFF2-40B4-BE49-F238E27FC236}">
                <a16:creationId xmlns:a16="http://schemas.microsoft.com/office/drawing/2014/main" id="{3E1479CB-B435-8344-B8D1-3E1A9C942094}"/>
              </a:ext>
            </a:extLst>
          </p:cNvPr>
          <p:cNvSpPr>
            <a:spLocks noGrp="1"/>
          </p:cNvSpPr>
          <p:nvPr>
            <p:ph type="body" sz="quarter" idx="15"/>
          </p:nvPr>
        </p:nvSpPr>
        <p:spPr>
          <a:xfrm>
            <a:off x="669001" y="374837"/>
            <a:ext cx="8568000" cy="257175"/>
          </a:xfrm>
        </p:spPr>
        <p:txBody>
          <a:bodyPr/>
          <a:lstStyle/>
          <a:p>
            <a:r>
              <a:rPr lang="ja-JP" altLang="en-US"/>
              <a:t>サービス選定</a:t>
            </a:r>
          </a:p>
        </p:txBody>
      </p:sp>
      <p:sp>
        <p:nvSpPr>
          <p:cNvPr id="2" name="タイトル 1">
            <a:extLst>
              <a:ext uri="{FF2B5EF4-FFF2-40B4-BE49-F238E27FC236}">
                <a16:creationId xmlns:a16="http://schemas.microsoft.com/office/drawing/2014/main" id="{D96DA78C-A6EE-E742-B5F5-AE68009E66CD}"/>
              </a:ext>
            </a:extLst>
          </p:cNvPr>
          <p:cNvSpPr>
            <a:spLocks noGrp="1"/>
          </p:cNvSpPr>
          <p:nvPr>
            <p:ph type="title"/>
          </p:nvPr>
        </p:nvSpPr>
        <p:spPr>
          <a:xfrm>
            <a:off x="669000" y="894789"/>
            <a:ext cx="8568000" cy="540000"/>
          </a:xfrm>
        </p:spPr>
        <p:txBody>
          <a:bodyPr/>
          <a:lstStyle/>
          <a:p>
            <a:r>
              <a:rPr lang="ja-JP" altLang="en-US"/>
              <a:t>〇〇〇サービス（ツール）選定のチェックポイントは？</a:t>
            </a:r>
          </a:p>
        </p:txBody>
      </p:sp>
      <p:graphicFrame>
        <p:nvGraphicFramePr>
          <p:cNvPr id="24" name="表 6">
            <a:extLst>
              <a:ext uri="{FF2B5EF4-FFF2-40B4-BE49-F238E27FC236}">
                <a16:creationId xmlns:a16="http://schemas.microsoft.com/office/drawing/2014/main" id="{7C66D9B7-F4A9-4954-8143-07D42D39D7A2}"/>
              </a:ext>
            </a:extLst>
          </p:cNvPr>
          <p:cNvGraphicFramePr>
            <a:graphicFrameLocks noGrp="1"/>
          </p:cNvGraphicFramePr>
          <p:nvPr>
            <p:extLst>
              <p:ext uri="{D42A27DB-BD31-4B8C-83A1-F6EECF244321}">
                <p14:modId xmlns:p14="http://schemas.microsoft.com/office/powerpoint/2010/main" val="3053508341"/>
              </p:ext>
            </p:extLst>
          </p:nvPr>
        </p:nvGraphicFramePr>
        <p:xfrm>
          <a:off x="515937" y="2111767"/>
          <a:ext cx="8955098" cy="3955680"/>
        </p:xfrm>
        <a:graphic>
          <a:graphicData uri="http://schemas.openxmlformats.org/drawingml/2006/table">
            <a:tbl>
              <a:tblPr firstRow="1" bandRow="1">
                <a:tableStyleId>{5940675A-B579-460E-94D1-54222C63F5DA}</a:tableStyleId>
              </a:tblPr>
              <a:tblGrid>
                <a:gridCol w="454400">
                  <a:extLst>
                    <a:ext uri="{9D8B030D-6E8A-4147-A177-3AD203B41FA5}">
                      <a16:colId xmlns:a16="http://schemas.microsoft.com/office/drawing/2014/main" val="2235885356"/>
                    </a:ext>
                  </a:extLst>
                </a:gridCol>
                <a:gridCol w="3313987">
                  <a:extLst>
                    <a:ext uri="{9D8B030D-6E8A-4147-A177-3AD203B41FA5}">
                      <a16:colId xmlns:a16="http://schemas.microsoft.com/office/drawing/2014/main" val="1292565362"/>
                    </a:ext>
                  </a:extLst>
                </a:gridCol>
                <a:gridCol w="5186711">
                  <a:extLst>
                    <a:ext uri="{9D8B030D-6E8A-4147-A177-3AD203B41FA5}">
                      <a16:colId xmlns:a16="http://schemas.microsoft.com/office/drawing/2014/main" val="2313682660"/>
                    </a:ext>
                  </a:extLst>
                </a:gridCol>
              </a:tblGrid>
              <a:tr h="229908">
                <a:tc>
                  <a:txBody>
                    <a:bodyPr/>
                    <a:lstStyle/>
                    <a:p>
                      <a:pPr algn="ctr"/>
                      <a:r>
                        <a:rPr kumimoji="1" lang="en-US" altLang="ja-JP" sz="1200" b="1" dirty="0">
                          <a:solidFill>
                            <a:schemeClr val="bg1"/>
                          </a:solidFill>
                          <a:latin typeface="+mn-lt"/>
                        </a:rPr>
                        <a:t>No.</a:t>
                      </a:r>
                      <a:endParaRPr kumimoji="1" lang="ja-JP" altLang="en-US" sz="1200" b="1" dirty="0">
                        <a:solidFill>
                          <a:schemeClr val="bg1"/>
                        </a:solidFill>
                        <a:latin typeface="+mn-lt"/>
                      </a:endParaRPr>
                    </a:p>
                  </a:txBody>
                  <a:tcPr marL="72000" marR="72000" marT="72000" marB="72000" anchor="ctr">
                    <a:lnR w="12700" cap="flat" cmpd="sng" algn="ctr">
                      <a:solidFill>
                        <a:schemeClr val="bg1"/>
                      </a:solidFill>
                      <a:prstDash val="solid"/>
                      <a:round/>
                      <a:headEnd type="none" w="med" len="med"/>
                      <a:tailEnd type="none" w="med" len="med"/>
                    </a:lnR>
                    <a:solidFill>
                      <a:schemeClr val="tx1"/>
                    </a:solidFill>
                  </a:tcPr>
                </a:tc>
                <a:tc>
                  <a:txBody>
                    <a:bodyPr/>
                    <a:lstStyle/>
                    <a:p>
                      <a:pPr algn="ctr"/>
                      <a:r>
                        <a:rPr kumimoji="1" lang="ja-JP" altLang="en-US" sz="1200" b="1" dirty="0">
                          <a:solidFill>
                            <a:schemeClr val="bg1"/>
                          </a:solidFill>
                          <a:latin typeface="+mn-lt"/>
                        </a:rPr>
                        <a:t>チェックポイント</a:t>
                      </a:r>
                    </a:p>
                  </a:txBody>
                  <a:tcPr marL="72000" marR="72000" marT="72000"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tx1"/>
                    </a:solidFill>
                  </a:tcPr>
                </a:tc>
                <a:tc>
                  <a:txBody>
                    <a:bodyPr/>
                    <a:lstStyle/>
                    <a:p>
                      <a:pPr algn="ctr"/>
                      <a:r>
                        <a:rPr kumimoji="1" lang="ja-JP" altLang="en-US" sz="1200" b="1" dirty="0">
                          <a:solidFill>
                            <a:schemeClr val="bg1"/>
                          </a:solidFill>
                          <a:latin typeface="+mn-lt"/>
                        </a:rPr>
                        <a:t>注意事項</a:t>
                      </a:r>
                    </a:p>
                  </a:txBody>
                  <a:tcPr marL="72000" marR="72000" marT="72000" marB="72000" anchor="ctr">
                    <a:lnL w="12700" cap="flat" cmpd="sng" algn="ctr">
                      <a:solidFill>
                        <a:schemeClr val="bg1"/>
                      </a:solidFill>
                      <a:prstDash val="solid"/>
                      <a:round/>
                      <a:headEnd type="none" w="med" len="med"/>
                      <a:tailEnd type="none" w="med" len="med"/>
                    </a:lnL>
                    <a:solidFill>
                      <a:schemeClr val="tx1"/>
                    </a:solidFill>
                  </a:tcPr>
                </a:tc>
                <a:extLst>
                  <a:ext uri="{0D108BD9-81ED-4DB2-BD59-A6C34878D82A}">
                    <a16:rowId xmlns:a16="http://schemas.microsoft.com/office/drawing/2014/main" val="4053367704"/>
                  </a:ext>
                </a:extLst>
              </a:tr>
              <a:tr h="313580">
                <a:tc>
                  <a:txBody>
                    <a:bodyPr/>
                    <a:lstStyle/>
                    <a:p>
                      <a:pPr algn="ctr"/>
                      <a:r>
                        <a:rPr kumimoji="1" lang="en-US" altLang="ja-JP" sz="1200" b="0" dirty="0">
                          <a:latin typeface="+mn-lt"/>
                        </a:rPr>
                        <a:t>1</a:t>
                      </a:r>
                      <a:endParaRPr kumimoji="1" lang="ja-JP" altLang="en-US" sz="1200" b="0" dirty="0">
                        <a:latin typeface="+mn-lt"/>
                      </a:endParaRPr>
                    </a:p>
                  </a:txBody>
                  <a:tcPr marL="72000" marR="72000" marT="72000" marB="108000" anchor="ctr">
                    <a:solidFill>
                      <a:schemeClr val="bg1">
                        <a:lumMod val="95000"/>
                      </a:schemeClr>
                    </a:solidFill>
                  </a:tcPr>
                </a:tc>
                <a:tc>
                  <a:txBody>
                    <a:bodyPr/>
                    <a:lstStyle/>
                    <a:p>
                      <a:r>
                        <a:rPr kumimoji="1" lang="en-US" altLang="ja-JP" sz="1200" b="1" dirty="0">
                          <a:latin typeface="+mn-lt"/>
                        </a:rPr>
                        <a:t>UI</a:t>
                      </a:r>
                      <a:r>
                        <a:rPr kumimoji="1" lang="ja-JP" altLang="en-US" sz="1200" b="1" dirty="0">
                          <a:latin typeface="+mn-lt"/>
                        </a:rPr>
                        <a:t>は使いやすいか？</a:t>
                      </a:r>
                    </a:p>
                  </a:txBody>
                  <a:tcPr marL="72000" marR="72000" marT="72000" marB="108000" anchor="ctr">
                    <a:solidFill>
                      <a:schemeClr val="bg1">
                        <a:lumMod val="95000"/>
                      </a:schemeClr>
                    </a:solidFill>
                  </a:tcPr>
                </a:tc>
                <a:tc>
                  <a:txBody>
                    <a:bodyPr/>
                    <a:lstStyle/>
                    <a:p>
                      <a:pPr marL="0" indent="0">
                        <a:buFont typeface="Arial" panose="020B0604020202020204" pitchFamily="34" charset="0"/>
                        <a:buNone/>
                      </a:pPr>
                      <a:r>
                        <a:rPr kumimoji="1" lang="ja-JP" altLang="en-US" sz="1200" b="0" dirty="0">
                          <a:latin typeface="+mn-lt"/>
                        </a:rPr>
                        <a:t>一般ユーザーでも使いやすい</a:t>
                      </a:r>
                      <a:r>
                        <a:rPr kumimoji="1" lang="en-US" altLang="ja-JP" sz="1200" b="0" dirty="0">
                          <a:latin typeface="+mn-lt"/>
                        </a:rPr>
                        <a:t>UI</a:t>
                      </a:r>
                      <a:r>
                        <a:rPr kumimoji="1" lang="ja-JP" altLang="en-US" sz="1200" b="0" dirty="0">
                          <a:latin typeface="+mn-lt"/>
                        </a:rPr>
                        <a:t>になっているか</a:t>
                      </a:r>
                      <a:r>
                        <a:rPr kumimoji="1" lang="ja-JP" altLang="en-US" sz="1200" b="0">
                          <a:latin typeface="+mn-lt"/>
                        </a:rPr>
                        <a:t>を確認する</a:t>
                      </a:r>
                      <a:endParaRPr kumimoji="1" lang="en-US" altLang="ja-JP" sz="1200" b="0" dirty="0">
                        <a:latin typeface="+mn-lt"/>
                      </a:endParaRPr>
                    </a:p>
                  </a:txBody>
                  <a:tcPr marL="72000" marR="72000" marT="72000" marB="108000" anchor="ctr"/>
                </a:tc>
                <a:extLst>
                  <a:ext uri="{0D108BD9-81ED-4DB2-BD59-A6C34878D82A}">
                    <a16:rowId xmlns:a16="http://schemas.microsoft.com/office/drawing/2014/main" val="2394804252"/>
                  </a:ext>
                </a:extLst>
              </a:tr>
              <a:tr h="313580">
                <a:tc>
                  <a:txBody>
                    <a:bodyPr/>
                    <a:lstStyle/>
                    <a:p>
                      <a:pPr algn="ctr"/>
                      <a:r>
                        <a:rPr kumimoji="1" lang="en-US" altLang="ja-JP" sz="1200" b="0" dirty="0">
                          <a:latin typeface="+mn-lt"/>
                        </a:rPr>
                        <a:t>2</a:t>
                      </a:r>
                      <a:endParaRPr kumimoji="1" lang="ja-JP" altLang="en-US" sz="1200" b="0" dirty="0">
                        <a:latin typeface="+mn-lt"/>
                      </a:endParaRPr>
                    </a:p>
                  </a:txBody>
                  <a:tcPr marL="72000" marR="72000" marT="72000" marB="108000" anchor="ctr">
                    <a:solidFill>
                      <a:schemeClr val="bg1">
                        <a:lumMod val="95000"/>
                      </a:schemeClr>
                    </a:solidFill>
                  </a:tcPr>
                </a:tc>
                <a:tc>
                  <a:txBody>
                    <a:bodyPr/>
                    <a:lstStyle/>
                    <a:p>
                      <a:r>
                        <a:rPr kumimoji="1" lang="ja-JP" altLang="en-US" sz="1200" b="1">
                          <a:latin typeface="+mn-lt"/>
                        </a:rPr>
                        <a:t>○○機能はあるか？</a:t>
                      </a:r>
                      <a:endParaRPr kumimoji="1" lang="ja-JP" altLang="en-US" sz="1200" b="1" dirty="0">
                        <a:latin typeface="+mn-lt"/>
                      </a:endParaRPr>
                    </a:p>
                  </a:txBody>
                  <a:tcPr marL="72000" marR="72000" marT="72000" marB="108000" anchor="ctr">
                    <a:solidFill>
                      <a:schemeClr val="bg1">
                        <a:lumMod val="95000"/>
                      </a:schemeClr>
                    </a:solidFill>
                  </a:tcPr>
                </a:tc>
                <a:tc>
                  <a:txBody>
                    <a:body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a:latin typeface="+mn-lt"/>
                        </a:rPr>
                        <a:t>○○業務を効率化する機能が備わっているかを確認する</a:t>
                      </a:r>
                      <a:endParaRPr kumimoji="1" lang="en-US" altLang="ja-JP" sz="1200" b="0" dirty="0">
                        <a:latin typeface="+mn-lt"/>
                      </a:endParaRPr>
                    </a:p>
                  </a:txBody>
                  <a:tcPr marL="72000" marR="72000" marT="72000" marB="108000" anchor="ctr"/>
                </a:tc>
                <a:extLst>
                  <a:ext uri="{0D108BD9-81ED-4DB2-BD59-A6C34878D82A}">
                    <a16:rowId xmlns:a16="http://schemas.microsoft.com/office/drawing/2014/main" val="1220193214"/>
                  </a:ext>
                </a:extLst>
              </a:tr>
              <a:tr h="313580">
                <a:tc>
                  <a:txBody>
                    <a:bodyPr/>
                    <a:lstStyle/>
                    <a:p>
                      <a:pPr algn="ctr"/>
                      <a:r>
                        <a:rPr kumimoji="1" lang="en-US" altLang="ja-JP" sz="1200" b="0" dirty="0">
                          <a:latin typeface="+mn-lt"/>
                        </a:rPr>
                        <a:t>3</a:t>
                      </a:r>
                      <a:endParaRPr kumimoji="1" lang="ja-JP" altLang="en-US" sz="1200" b="0" dirty="0">
                        <a:latin typeface="+mn-lt"/>
                      </a:endParaRPr>
                    </a:p>
                  </a:txBody>
                  <a:tcPr marL="72000" marR="72000" marT="72000" marB="108000" anchor="ctr">
                    <a:solidFill>
                      <a:schemeClr val="bg1">
                        <a:lumMod val="95000"/>
                      </a:schemeClr>
                    </a:solidFill>
                  </a:tcPr>
                </a:tc>
                <a:tc>
                  <a:txBody>
                    <a:bodyPr/>
                    <a:lstStyle/>
                    <a:p>
                      <a:r>
                        <a:rPr kumimoji="1" lang="ja-JP" altLang="en-US" sz="1200" b="1">
                          <a:latin typeface="+mn-lt"/>
                        </a:rPr>
                        <a:t>○○の運用サポートはあるか？</a:t>
                      </a:r>
                      <a:endParaRPr kumimoji="1" lang="ja-JP" altLang="en-US" sz="1200" b="1" dirty="0">
                        <a:latin typeface="+mn-lt"/>
                      </a:endParaRPr>
                    </a:p>
                  </a:txBody>
                  <a:tcPr marL="72000" marR="72000" marT="72000" marB="108000" anchor="ctr">
                    <a:solidFill>
                      <a:schemeClr val="bg1">
                        <a:lumMod val="95000"/>
                      </a:schemeClr>
                    </a:solidFill>
                  </a:tcPr>
                </a:tc>
                <a:tc>
                  <a:txBody>
                    <a:body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a:latin typeface="+mn-lt"/>
                        </a:rPr>
                        <a:t>○○の運用におけるサポートが提供されているかを確認する</a:t>
                      </a:r>
                      <a:endParaRPr kumimoji="1" lang="en-US" altLang="ja-JP" sz="1200" b="0" dirty="0">
                        <a:latin typeface="+mn-lt"/>
                      </a:endParaRPr>
                    </a:p>
                  </a:txBody>
                  <a:tcPr marL="72000" marR="72000" marT="72000" marB="108000" anchor="ctr"/>
                </a:tc>
                <a:extLst>
                  <a:ext uri="{0D108BD9-81ED-4DB2-BD59-A6C34878D82A}">
                    <a16:rowId xmlns:a16="http://schemas.microsoft.com/office/drawing/2014/main" val="2500196597"/>
                  </a:ext>
                </a:extLst>
              </a:tr>
              <a:tr h="313580">
                <a:tc>
                  <a:txBody>
                    <a:bodyPr/>
                    <a:lstStyle/>
                    <a:p>
                      <a:pPr algn="ctr"/>
                      <a:r>
                        <a:rPr kumimoji="1" lang="en-US" altLang="ja-JP" sz="1200" b="0" dirty="0">
                          <a:latin typeface="+mn-lt"/>
                        </a:rPr>
                        <a:t>4</a:t>
                      </a:r>
                      <a:endParaRPr kumimoji="1" lang="ja-JP" altLang="en-US" sz="1200" b="0" dirty="0">
                        <a:latin typeface="+mn-lt"/>
                      </a:endParaRPr>
                    </a:p>
                  </a:txBody>
                  <a:tcPr marL="72000" marR="72000" marT="72000" marB="108000" anchor="ctr">
                    <a:solidFill>
                      <a:schemeClr val="bg1">
                        <a:lumMod val="95000"/>
                      </a:schemeClr>
                    </a:solidFill>
                  </a:tcPr>
                </a:tc>
                <a:tc>
                  <a:txBody>
                    <a:bodyPr/>
                    <a:lstStyle/>
                    <a:p>
                      <a:r>
                        <a:rPr kumimoji="1" lang="ja-JP" altLang="en-US" sz="1200" b="1">
                          <a:latin typeface="+mn-lt"/>
                        </a:rPr>
                        <a:t>○○機能と連携できるか？</a:t>
                      </a:r>
                      <a:endParaRPr kumimoji="1" lang="en-US" altLang="ja-JP" sz="1200" b="1" dirty="0">
                        <a:latin typeface="+mn-lt"/>
                      </a:endParaRPr>
                    </a:p>
                  </a:txBody>
                  <a:tcPr marL="72000" marR="72000" marT="72000" marB="108000" anchor="ctr">
                    <a:solidFill>
                      <a:schemeClr val="bg1">
                        <a:lumMod val="95000"/>
                      </a:schemeClr>
                    </a:solidFill>
                  </a:tcPr>
                </a:tc>
                <a:tc>
                  <a:txBody>
                    <a:body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a:latin typeface="+mn-lt"/>
                        </a:rPr>
                        <a:t>○○機能と連携できるかを確認する</a:t>
                      </a:r>
                      <a:endParaRPr kumimoji="1" lang="en-US" altLang="ja-JP" sz="1200" b="0" dirty="0">
                        <a:latin typeface="+mn-lt"/>
                      </a:endParaRPr>
                    </a:p>
                  </a:txBody>
                  <a:tcPr marL="72000" marR="72000" marT="72000" marB="108000" anchor="ctr"/>
                </a:tc>
                <a:extLst>
                  <a:ext uri="{0D108BD9-81ED-4DB2-BD59-A6C34878D82A}">
                    <a16:rowId xmlns:a16="http://schemas.microsoft.com/office/drawing/2014/main" val="3375153507"/>
                  </a:ext>
                </a:extLst>
              </a:tr>
              <a:tr h="313580">
                <a:tc>
                  <a:txBody>
                    <a:bodyPr/>
                    <a:lstStyle/>
                    <a:p>
                      <a:pPr algn="ctr"/>
                      <a:r>
                        <a:rPr kumimoji="1" lang="en-US" altLang="ja-JP" sz="1200" b="0" dirty="0">
                          <a:latin typeface="+mn-lt"/>
                        </a:rPr>
                        <a:t>5</a:t>
                      </a:r>
                      <a:endParaRPr kumimoji="1" lang="ja-JP" altLang="en-US" sz="1200" b="0" dirty="0">
                        <a:latin typeface="+mn-lt"/>
                      </a:endParaRPr>
                    </a:p>
                  </a:txBody>
                  <a:tcPr marL="72000" marR="72000" marT="72000" marB="108000" anchor="ctr">
                    <a:solidFill>
                      <a:schemeClr val="bg1">
                        <a:lumMod val="95000"/>
                      </a:schemeClr>
                    </a:solidFill>
                  </a:tcPr>
                </a:tc>
                <a:tc>
                  <a:txBody>
                    <a:bodyPr/>
                    <a:lstStyle/>
                    <a:p>
                      <a:endParaRPr kumimoji="1" lang="ja-JP" altLang="en-US" sz="1200" b="1" dirty="0">
                        <a:latin typeface="+mn-lt"/>
                      </a:endParaRPr>
                    </a:p>
                  </a:txBody>
                  <a:tcPr marL="72000" marR="72000" marT="72000" marB="108000" anchor="ctr">
                    <a:solidFill>
                      <a:schemeClr val="bg1">
                        <a:lumMod val="95000"/>
                      </a:schemeClr>
                    </a:solidFill>
                  </a:tcPr>
                </a:tc>
                <a:tc>
                  <a:txBody>
                    <a:body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dirty="0">
                        <a:latin typeface="+mn-lt"/>
                      </a:endParaRPr>
                    </a:p>
                  </a:txBody>
                  <a:tcPr marL="72000" marR="72000" marT="72000" marB="108000" anchor="ctr"/>
                </a:tc>
                <a:extLst>
                  <a:ext uri="{0D108BD9-81ED-4DB2-BD59-A6C34878D82A}">
                    <a16:rowId xmlns:a16="http://schemas.microsoft.com/office/drawing/2014/main" val="4167554866"/>
                  </a:ext>
                </a:extLst>
              </a:tr>
              <a:tr h="313580">
                <a:tc>
                  <a:txBody>
                    <a:bodyPr/>
                    <a:lstStyle/>
                    <a:p>
                      <a:pPr algn="ctr"/>
                      <a:r>
                        <a:rPr kumimoji="1" lang="en-US" altLang="ja-JP" sz="1200" b="0" dirty="0">
                          <a:latin typeface="+mn-lt"/>
                        </a:rPr>
                        <a:t>6</a:t>
                      </a:r>
                      <a:endParaRPr kumimoji="1" lang="ja-JP" altLang="en-US" sz="1200" b="0" dirty="0">
                        <a:latin typeface="+mn-lt"/>
                      </a:endParaRPr>
                    </a:p>
                  </a:txBody>
                  <a:tcPr marL="72000" marR="72000" marT="72000" marB="108000" anchor="ctr">
                    <a:solidFill>
                      <a:schemeClr val="bg1">
                        <a:lumMod val="95000"/>
                      </a:schemeClr>
                    </a:solidFill>
                  </a:tcPr>
                </a:tc>
                <a:tc>
                  <a:txBody>
                    <a:bodyPr/>
                    <a:lstStyle/>
                    <a:p>
                      <a:endParaRPr kumimoji="1" lang="ja-JP" altLang="en-US" sz="1200" b="1" dirty="0">
                        <a:latin typeface="+mn-lt"/>
                      </a:endParaRPr>
                    </a:p>
                  </a:txBody>
                  <a:tcPr marL="72000" marR="72000" marT="72000" marB="108000" anchor="ctr">
                    <a:solidFill>
                      <a:schemeClr val="bg1">
                        <a:lumMod val="95000"/>
                      </a:schemeClr>
                    </a:solidFill>
                  </a:tcPr>
                </a:tc>
                <a:tc>
                  <a:txBody>
                    <a:body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dirty="0">
                        <a:latin typeface="+mn-lt"/>
                      </a:endParaRPr>
                    </a:p>
                  </a:txBody>
                  <a:tcPr marL="72000" marR="72000" marT="72000" marB="108000" anchor="ctr"/>
                </a:tc>
                <a:extLst>
                  <a:ext uri="{0D108BD9-81ED-4DB2-BD59-A6C34878D82A}">
                    <a16:rowId xmlns:a16="http://schemas.microsoft.com/office/drawing/2014/main" val="2877490031"/>
                  </a:ext>
                </a:extLst>
              </a:tr>
              <a:tr h="313580">
                <a:tc>
                  <a:txBody>
                    <a:bodyPr/>
                    <a:lstStyle/>
                    <a:p>
                      <a:pPr algn="ctr"/>
                      <a:r>
                        <a:rPr kumimoji="1" lang="en-US" altLang="ja-JP" sz="1200" b="0" dirty="0">
                          <a:latin typeface="+mn-lt"/>
                        </a:rPr>
                        <a:t>7</a:t>
                      </a:r>
                      <a:endParaRPr kumimoji="1" lang="ja-JP" altLang="en-US" sz="1200" b="0" dirty="0">
                        <a:latin typeface="+mn-lt"/>
                      </a:endParaRPr>
                    </a:p>
                  </a:txBody>
                  <a:tcPr marL="72000" marR="72000" marT="72000" marB="108000" anchor="ctr">
                    <a:solidFill>
                      <a:schemeClr val="bg1">
                        <a:lumMod val="95000"/>
                      </a:schemeClr>
                    </a:solidFill>
                  </a:tcPr>
                </a:tc>
                <a:tc>
                  <a:txBody>
                    <a:bodyPr/>
                    <a:lstStyle/>
                    <a:p>
                      <a:endParaRPr kumimoji="1" lang="ja-JP" altLang="en-US" sz="1200" b="1" dirty="0">
                        <a:latin typeface="+mn-lt"/>
                      </a:endParaRPr>
                    </a:p>
                  </a:txBody>
                  <a:tcPr marL="72000" marR="72000" marT="72000" marB="108000" anchor="ctr">
                    <a:solidFill>
                      <a:schemeClr val="bg1">
                        <a:lumMod val="95000"/>
                      </a:schemeClr>
                    </a:solidFill>
                  </a:tcPr>
                </a:tc>
                <a:tc>
                  <a:txBody>
                    <a:body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dirty="0">
                        <a:latin typeface="+mn-lt"/>
                      </a:endParaRPr>
                    </a:p>
                  </a:txBody>
                  <a:tcPr marL="72000" marR="72000" marT="72000" marB="108000" anchor="ctr"/>
                </a:tc>
                <a:extLst>
                  <a:ext uri="{0D108BD9-81ED-4DB2-BD59-A6C34878D82A}">
                    <a16:rowId xmlns:a16="http://schemas.microsoft.com/office/drawing/2014/main" val="2933158535"/>
                  </a:ext>
                </a:extLst>
              </a:tr>
              <a:tr h="313580">
                <a:tc>
                  <a:txBody>
                    <a:bodyPr/>
                    <a:lstStyle/>
                    <a:p>
                      <a:pPr algn="ctr"/>
                      <a:r>
                        <a:rPr kumimoji="1" lang="en-US" altLang="ja-JP" sz="1200" b="0" dirty="0">
                          <a:latin typeface="+mn-lt"/>
                        </a:rPr>
                        <a:t>8</a:t>
                      </a:r>
                      <a:endParaRPr kumimoji="1" lang="ja-JP" altLang="en-US" sz="1200" b="0" dirty="0">
                        <a:latin typeface="+mn-lt"/>
                      </a:endParaRPr>
                    </a:p>
                  </a:txBody>
                  <a:tcPr marL="72000" marR="72000" marT="72000" marB="108000" anchor="ctr">
                    <a:solidFill>
                      <a:schemeClr val="bg1">
                        <a:lumMod val="95000"/>
                      </a:schemeClr>
                    </a:solidFill>
                  </a:tcPr>
                </a:tc>
                <a:tc>
                  <a:txBody>
                    <a:bodyPr/>
                    <a:lstStyle/>
                    <a:p>
                      <a:endParaRPr kumimoji="1" lang="ja-JP" altLang="en-US" sz="1200" b="1" dirty="0">
                        <a:latin typeface="+mn-lt"/>
                      </a:endParaRPr>
                    </a:p>
                  </a:txBody>
                  <a:tcPr marL="72000" marR="72000" marT="72000" marB="108000" anchor="ctr">
                    <a:solidFill>
                      <a:schemeClr val="bg1">
                        <a:lumMod val="95000"/>
                      </a:schemeClr>
                    </a:solidFill>
                  </a:tcPr>
                </a:tc>
                <a:tc>
                  <a:txBody>
                    <a:body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dirty="0">
                        <a:latin typeface="+mn-lt"/>
                      </a:endParaRPr>
                    </a:p>
                  </a:txBody>
                  <a:tcPr marL="72000" marR="72000" marT="72000" marB="108000" anchor="ctr"/>
                </a:tc>
                <a:extLst>
                  <a:ext uri="{0D108BD9-81ED-4DB2-BD59-A6C34878D82A}">
                    <a16:rowId xmlns:a16="http://schemas.microsoft.com/office/drawing/2014/main" val="3922501486"/>
                  </a:ext>
                </a:extLst>
              </a:tr>
              <a:tr h="313580">
                <a:tc>
                  <a:txBody>
                    <a:bodyPr/>
                    <a:lstStyle/>
                    <a:p>
                      <a:pPr algn="ctr"/>
                      <a:r>
                        <a:rPr kumimoji="1" lang="en-US" altLang="ja-JP" sz="1200" b="0" dirty="0">
                          <a:latin typeface="+mn-lt"/>
                        </a:rPr>
                        <a:t>9</a:t>
                      </a:r>
                      <a:endParaRPr kumimoji="1" lang="ja-JP" altLang="en-US" sz="1200" b="0" dirty="0">
                        <a:latin typeface="+mn-lt"/>
                      </a:endParaRPr>
                    </a:p>
                  </a:txBody>
                  <a:tcPr marL="72000" marR="72000" marT="72000" marB="108000" anchor="ctr">
                    <a:solidFill>
                      <a:schemeClr val="bg1">
                        <a:lumMod val="95000"/>
                      </a:schemeClr>
                    </a:solidFill>
                  </a:tcPr>
                </a:tc>
                <a:tc>
                  <a:txBody>
                    <a:bodyPr/>
                    <a:lstStyle/>
                    <a:p>
                      <a:endParaRPr kumimoji="1" lang="ja-JP" altLang="en-US" sz="1200" b="1" dirty="0">
                        <a:latin typeface="+mn-lt"/>
                      </a:endParaRPr>
                    </a:p>
                  </a:txBody>
                  <a:tcPr marL="72000" marR="72000" marT="72000" marB="108000" anchor="ctr">
                    <a:solidFill>
                      <a:schemeClr val="bg1">
                        <a:lumMod val="95000"/>
                      </a:schemeClr>
                    </a:solidFill>
                  </a:tcPr>
                </a:tc>
                <a:tc>
                  <a:txBody>
                    <a:body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dirty="0">
                        <a:latin typeface="+mn-lt"/>
                      </a:endParaRPr>
                    </a:p>
                  </a:txBody>
                  <a:tcPr marL="72000" marR="72000" marT="72000" marB="108000" anchor="ctr"/>
                </a:tc>
                <a:extLst>
                  <a:ext uri="{0D108BD9-81ED-4DB2-BD59-A6C34878D82A}">
                    <a16:rowId xmlns:a16="http://schemas.microsoft.com/office/drawing/2014/main" val="3722379831"/>
                  </a:ext>
                </a:extLst>
              </a:tr>
              <a:tr h="313580">
                <a:tc>
                  <a:txBody>
                    <a:bodyPr/>
                    <a:lstStyle/>
                    <a:p>
                      <a:pPr algn="ctr"/>
                      <a:r>
                        <a:rPr kumimoji="1" lang="en-US" altLang="ja-JP" sz="1200" b="0" dirty="0">
                          <a:latin typeface="+mn-lt"/>
                        </a:rPr>
                        <a:t>10</a:t>
                      </a:r>
                      <a:endParaRPr kumimoji="1" lang="ja-JP" altLang="en-US" sz="1200" b="0" dirty="0">
                        <a:latin typeface="+mn-lt"/>
                      </a:endParaRPr>
                    </a:p>
                  </a:txBody>
                  <a:tcPr marL="72000" marR="72000" marT="72000" marB="108000" anchor="ctr">
                    <a:solidFill>
                      <a:schemeClr val="bg1">
                        <a:lumMod val="95000"/>
                      </a:schemeClr>
                    </a:solidFill>
                  </a:tcPr>
                </a:tc>
                <a:tc>
                  <a:txBody>
                    <a:bodyPr/>
                    <a:lstStyle/>
                    <a:p>
                      <a:endParaRPr kumimoji="1" lang="ja-JP" altLang="en-US" sz="1200" b="1" dirty="0">
                        <a:latin typeface="+mn-lt"/>
                      </a:endParaRPr>
                    </a:p>
                  </a:txBody>
                  <a:tcPr marL="72000" marR="72000" marT="72000" marB="108000" anchor="ctr">
                    <a:solidFill>
                      <a:schemeClr val="bg1">
                        <a:lumMod val="95000"/>
                      </a:schemeClr>
                    </a:solidFill>
                  </a:tcPr>
                </a:tc>
                <a:tc>
                  <a:txBody>
                    <a:body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dirty="0">
                        <a:latin typeface="+mn-lt"/>
                      </a:endParaRPr>
                    </a:p>
                  </a:txBody>
                  <a:tcPr marL="72000" marR="72000" marT="72000" marB="108000" anchor="ctr"/>
                </a:tc>
                <a:extLst>
                  <a:ext uri="{0D108BD9-81ED-4DB2-BD59-A6C34878D82A}">
                    <a16:rowId xmlns:a16="http://schemas.microsoft.com/office/drawing/2014/main" val="3025171751"/>
                  </a:ext>
                </a:extLst>
              </a:tr>
            </a:tbl>
          </a:graphicData>
        </a:graphic>
      </p:graphicFrame>
    </p:spTree>
    <p:extLst>
      <p:ext uri="{BB962C8B-B14F-4D97-AF65-F5344CB8AC3E}">
        <p14:creationId xmlns:p14="http://schemas.microsoft.com/office/powerpoint/2010/main" val="1570815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E5751D6B-64F7-44AB-BDB8-D47A0BDFE1AE}"/>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a:solidFill>
                <a:schemeClr val="tx1"/>
              </a:solidFill>
              <a:latin typeface="+mn-ea"/>
              <a:ea typeface="+mn-ea"/>
            </a:endParaRPr>
          </a:p>
        </p:txBody>
      </p:sp>
      <p:sp>
        <p:nvSpPr>
          <p:cNvPr id="27" name="テキスト ボックス 26">
            <a:extLst>
              <a:ext uri="{FF2B5EF4-FFF2-40B4-BE49-F238E27FC236}">
                <a16:creationId xmlns:a16="http://schemas.microsoft.com/office/drawing/2014/main" id="{893F8677-0875-4A3E-9202-0F2AE97A6CDD}"/>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5" name="スライド番号プレースホルダー 4">
            <a:extLst>
              <a:ext uri="{FF2B5EF4-FFF2-40B4-BE49-F238E27FC236}">
                <a16:creationId xmlns:a16="http://schemas.microsoft.com/office/drawing/2014/main" id="{40F318A6-C684-4B48-BD69-06C5E310BA5C}"/>
              </a:ext>
            </a:extLst>
          </p:cNvPr>
          <p:cNvSpPr>
            <a:spLocks noGrp="1"/>
          </p:cNvSpPr>
          <p:nvPr>
            <p:ph type="sldNum" sz="quarter" idx="14"/>
          </p:nvPr>
        </p:nvSpPr>
        <p:spPr>
          <a:xfrm>
            <a:off x="8730930" y="6444000"/>
            <a:ext cx="975000" cy="288000"/>
          </a:xfrm>
        </p:spPr>
        <p:txBody>
          <a:bodyPr/>
          <a:lstStyle/>
          <a:p>
            <a:fld id="{2CF39A64-FD95-C144-B37D-DFADB2595A9F}" type="slidenum">
              <a:rPr lang="ja-JP" altLang="en-US" smtClean="0"/>
              <a:pPr/>
              <a:t>13</a:t>
            </a:fld>
            <a:endParaRPr lang="ja-JP" altLang="en-US"/>
          </a:p>
        </p:txBody>
      </p:sp>
      <p:sp>
        <p:nvSpPr>
          <p:cNvPr id="17" name="テキスト プレースホルダー 16">
            <a:extLst>
              <a:ext uri="{FF2B5EF4-FFF2-40B4-BE49-F238E27FC236}">
                <a16:creationId xmlns:a16="http://schemas.microsoft.com/office/drawing/2014/main" id="{9CDEEB02-A6BF-7D41-AE8F-2B6F24DD79D2}"/>
              </a:ext>
            </a:extLst>
          </p:cNvPr>
          <p:cNvSpPr>
            <a:spLocks noGrp="1"/>
          </p:cNvSpPr>
          <p:nvPr>
            <p:ph type="body" sz="quarter" idx="15"/>
          </p:nvPr>
        </p:nvSpPr>
        <p:spPr/>
        <p:txBody>
          <a:bodyPr/>
          <a:lstStyle/>
          <a:p>
            <a:r>
              <a:rPr lang="ja-JP" altLang="en-US"/>
              <a:t>サービス紹介</a:t>
            </a:r>
          </a:p>
        </p:txBody>
      </p:sp>
      <p:sp>
        <p:nvSpPr>
          <p:cNvPr id="15" name="テキスト プレースホルダー 14">
            <a:extLst>
              <a:ext uri="{FF2B5EF4-FFF2-40B4-BE49-F238E27FC236}">
                <a16:creationId xmlns:a16="http://schemas.microsoft.com/office/drawing/2014/main" id="{B09DEA12-F36D-654A-9B0C-67C8DD1EF3EF}"/>
              </a:ext>
            </a:extLst>
          </p:cNvPr>
          <p:cNvSpPr>
            <a:spLocks noGrp="1"/>
          </p:cNvSpPr>
          <p:nvPr>
            <p:ph type="body" sz="quarter" idx="16"/>
          </p:nvPr>
        </p:nvSpPr>
        <p:spPr>
          <a:xfrm>
            <a:off x="669000" y="1799047"/>
            <a:ext cx="8568000" cy="325120"/>
          </a:xfrm>
        </p:spPr>
        <p:txBody>
          <a:bodyPr>
            <a:normAutofit/>
          </a:bodyPr>
          <a:lstStyle/>
          <a:p>
            <a:r>
              <a:rPr lang="ja-JP" altLang="en-US"/>
              <a:t>○○○を最適化する○○○企業様向けのサービスです。サービス詳細は</a:t>
            </a:r>
            <a:r>
              <a:rPr lang="ja-JP" altLang="en-US" u="sng">
                <a:solidFill>
                  <a:schemeClr val="accent6"/>
                </a:solidFill>
              </a:rPr>
              <a:t>こちら</a:t>
            </a:r>
            <a:r>
              <a:rPr lang="ja-JP" altLang="en-US"/>
              <a:t>からご確認できます。</a:t>
            </a:r>
          </a:p>
        </p:txBody>
      </p:sp>
      <p:sp>
        <p:nvSpPr>
          <p:cNvPr id="2" name="タイトル 1">
            <a:extLst>
              <a:ext uri="{FF2B5EF4-FFF2-40B4-BE49-F238E27FC236}">
                <a16:creationId xmlns:a16="http://schemas.microsoft.com/office/drawing/2014/main" id="{477C9CCA-44AD-6C4A-A393-A9C939B3A142}"/>
              </a:ext>
            </a:extLst>
          </p:cNvPr>
          <p:cNvSpPr>
            <a:spLocks noGrp="1"/>
          </p:cNvSpPr>
          <p:nvPr>
            <p:ph type="title"/>
          </p:nvPr>
        </p:nvSpPr>
        <p:spPr>
          <a:xfrm>
            <a:off x="669000" y="894789"/>
            <a:ext cx="8568000" cy="540000"/>
          </a:xfrm>
        </p:spPr>
        <p:txBody>
          <a:bodyPr>
            <a:normAutofit/>
          </a:bodyPr>
          <a:lstStyle/>
          <a:p>
            <a:r>
              <a:rPr lang="ja-JP" altLang="en-US"/>
              <a:t>〇〇〇のお悩みを解決。〇〇〇に特化した〇〇〇サービス</a:t>
            </a:r>
            <a:endParaRPr lang="ja-JP" altLang="en-US" dirty="0"/>
          </a:p>
        </p:txBody>
      </p:sp>
      <p:sp>
        <p:nvSpPr>
          <p:cNvPr id="32" name="角丸四角形 31">
            <a:extLst>
              <a:ext uri="{FF2B5EF4-FFF2-40B4-BE49-F238E27FC236}">
                <a16:creationId xmlns:a16="http://schemas.microsoft.com/office/drawing/2014/main" id="{B33DE113-640D-E54E-BF50-459B7A92D861}"/>
              </a:ext>
            </a:extLst>
          </p:cNvPr>
          <p:cNvSpPr/>
          <p:nvPr/>
        </p:nvSpPr>
        <p:spPr>
          <a:xfrm>
            <a:off x="668338" y="2753701"/>
            <a:ext cx="3780000" cy="3240000"/>
          </a:xfrm>
          <a:prstGeom prst="roundRect">
            <a:avLst>
              <a:gd name="adj" fmla="val 2224"/>
            </a:avLst>
          </a:prstGeom>
          <a:solidFill>
            <a:schemeClr val="bg1"/>
          </a:solidFill>
          <a:ln w="19050">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C6D6066F-6CA4-5447-8EEF-FB038211086A}"/>
              </a:ext>
            </a:extLst>
          </p:cNvPr>
          <p:cNvSpPr txBox="1"/>
          <p:nvPr/>
        </p:nvSpPr>
        <p:spPr>
          <a:xfrm>
            <a:off x="1470769" y="3082127"/>
            <a:ext cx="2700000" cy="612000"/>
          </a:xfrm>
          <a:prstGeom prst="rect">
            <a:avLst/>
          </a:prstGeom>
          <a:noFill/>
        </p:spPr>
        <p:txBody>
          <a:bodyPr wrap="square" lIns="36000" tIns="36000" rIns="36000" bIns="36000" rtlCol="0" anchor="ctr">
            <a:noAutofit/>
          </a:bodyPr>
          <a:lstStyle/>
          <a:p>
            <a:pPr>
              <a:spcAft>
                <a:spcPts val="400"/>
              </a:spcAft>
            </a:pPr>
            <a:r>
              <a:rPr kumimoji="1" lang="ja-JP" altLang="en-US" sz="1400" b="1"/>
              <a:t>○○○○○○の</a:t>
            </a:r>
            <a:endParaRPr kumimoji="1" lang="en-US" altLang="ja-JP" sz="1400" b="1" dirty="0"/>
          </a:p>
          <a:p>
            <a:pPr>
              <a:spcAft>
                <a:spcPts val="400"/>
              </a:spcAft>
            </a:pPr>
            <a:r>
              <a:rPr kumimoji="1" lang="ja-JP" altLang="en-US" sz="1400" b="1"/>
              <a:t>作成・運用・自動更新</a:t>
            </a:r>
            <a:endParaRPr kumimoji="1" lang="en-US" altLang="ja-JP" sz="1400" b="1" dirty="0"/>
          </a:p>
        </p:txBody>
      </p:sp>
      <p:sp>
        <p:nvSpPr>
          <p:cNvPr id="34" name="角丸四角形 33">
            <a:extLst>
              <a:ext uri="{FF2B5EF4-FFF2-40B4-BE49-F238E27FC236}">
                <a16:creationId xmlns:a16="http://schemas.microsoft.com/office/drawing/2014/main" id="{EB20613D-4C60-A043-90B1-65F991AA84A0}"/>
              </a:ext>
            </a:extLst>
          </p:cNvPr>
          <p:cNvSpPr/>
          <p:nvPr/>
        </p:nvSpPr>
        <p:spPr>
          <a:xfrm>
            <a:off x="1044875" y="2573701"/>
            <a:ext cx="3038133" cy="360000"/>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r>
              <a:rPr kumimoji="1" lang="ja-JP" altLang="en-US" sz="1400" b="1"/>
              <a:t>主なサービス内容（機能）</a:t>
            </a:r>
          </a:p>
        </p:txBody>
      </p:sp>
      <p:pic>
        <p:nvPicPr>
          <p:cNvPr id="35" name="グラフィックス 34" descr="バッジ: チェックマーク 1 単色塗りつぶし">
            <a:extLst>
              <a:ext uri="{FF2B5EF4-FFF2-40B4-BE49-F238E27FC236}">
                <a16:creationId xmlns:a16="http://schemas.microsoft.com/office/drawing/2014/main" id="{A3B83FD2-033E-5E4E-9EC5-C839C8D75A3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72956" y="3208127"/>
            <a:ext cx="360000" cy="360000"/>
          </a:xfrm>
          <a:prstGeom prst="rect">
            <a:avLst/>
          </a:prstGeom>
        </p:spPr>
      </p:pic>
      <p:sp>
        <p:nvSpPr>
          <p:cNvPr id="36" name="テキスト ボックス 35">
            <a:extLst>
              <a:ext uri="{FF2B5EF4-FFF2-40B4-BE49-F238E27FC236}">
                <a16:creationId xmlns:a16="http://schemas.microsoft.com/office/drawing/2014/main" id="{F66093C4-A009-1445-BBEC-7E6ACAC5AD6B}"/>
              </a:ext>
            </a:extLst>
          </p:cNvPr>
          <p:cNvSpPr txBox="1"/>
          <p:nvPr/>
        </p:nvSpPr>
        <p:spPr>
          <a:xfrm>
            <a:off x="1470769" y="3761701"/>
            <a:ext cx="2700000" cy="612000"/>
          </a:xfrm>
          <a:prstGeom prst="rect">
            <a:avLst/>
          </a:prstGeom>
          <a:noFill/>
        </p:spPr>
        <p:txBody>
          <a:bodyPr wrap="square" lIns="36000" tIns="36000" rIns="36000" bIns="36000" rtlCol="0" anchor="ctr">
            <a:noAutofit/>
          </a:bodyPr>
          <a:lstStyle/>
          <a:p>
            <a:pPr>
              <a:spcAft>
                <a:spcPts val="400"/>
              </a:spcAft>
            </a:pPr>
            <a:r>
              <a:rPr kumimoji="1" lang="ja-JP" altLang="en-US" sz="1400" b="1"/>
              <a:t>○○○○○○の</a:t>
            </a:r>
            <a:endParaRPr kumimoji="1" lang="en-US" altLang="ja-JP" sz="1400" b="1" dirty="0"/>
          </a:p>
          <a:p>
            <a:pPr>
              <a:spcAft>
                <a:spcPts val="400"/>
              </a:spcAft>
            </a:pPr>
            <a:r>
              <a:rPr kumimoji="1" lang="ja-JP" altLang="en-US" sz="1400" b="1"/>
              <a:t>編集・共有・公開</a:t>
            </a:r>
            <a:endParaRPr kumimoji="1" lang="en-US" altLang="ja-JP" sz="1400" b="1" dirty="0"/>
          </a:p>
        </p:txBody>
      </p:sp>
      <p:pic>
        <p:nvPicPr>
          <p:cNvPr id="37" name="グラフィックス 36" descr="バッジ: チェックマーク 1 単色塗りつぶし">
            <a:extLst>
              <a:ext uri="{FF2B5EF4-FFF2-40B4-BE49-F238E27FC236}">
                <a16:creationId xmlns:a16="http://schemas.microsoft.com/office/drawing/2014/main" id="{B7C63FC5-4FF5-7A4E-8AB8-C6B7EE8340C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72956" y="3887701"/>
            <a:ext cx="360000" cy="360000"/>
          </a:xfrm>
          <a:prstGeom prst="rect">
            <a:avLst/>
          </a:prstGeom>
        </p:spPr>
      </p:pic>
      <p:sp>
        <p:nvSpPr>
          <p:cNvPr id="38" name="テキスト ボックス 37">
            <a:extLst>
              <a:ext uri="{FF2B5EF4-FFF2-40B4-BE49-F238E27FC236}">
                <a16:creationId xmlns:a16="http://schemas.microsoft.com/office/drawing/2014/main" id="{B7927593-CCC9-3D4A-91C9-6EE32AAEE0DA}"/>
              </a:ext>
            </a:extLst>
          </p:cNvPr>
          <p:cNvSpPr txBox="1"/>
          <p:nvPr/>
        </p:nvSpPr>
        <p:spPr>
          <a:xfrm>
            <a:off x="1470769" y="4441275"/>
            <a:ext cx="2700000" cy="612000"/>
          </a:xfrm>
          <a:prstGeom prst="rect">
            <a:avLst/>
          </a:prstGeom>
          <a:noFill/>
        </p:spPr>
        <p:txBody>
          <a:bodyPr wrap="square" lIns="36000" tIns="36000" rIns="36000" bIns="36000" rtlCol="0" anchor="ctr">
            <a:noAutofit/>
          </a:bodyPr>
          <a:lstStyle/>
          <a:p>
            <a:pPr>
              <a:spcAft>
                <a:spcPts val="400"/>
              </a:spcAft>
            </a:pPr>
            <a:r>
              <a:rPr kumimoji="1" lang="ja-JP" altLang="en-US" sz="1400" b="1"/>
              <a:t>○○○○○○の</a:t>
            </a:r>
            <a:endParaRPr kumimoji="1" lang="en-US" altLang="ja-JP" sz="1400" b="1" dirty="0"/>
          </a:p>
          <a:p>
            <a:pPr>
              <a:spcAft>
                <a:spcPts val="400"/>
              </a:spcAft>
            </a:pPr>
            <a:r>
              <a:rPr kumimoji="1" lang="ja-JP" altLang="en-US" sz="1400" b="1"/>
              <a:t>自動集計・レポート作成</a:t>
            </a:r>
            <a:endParaRPr kumimoji="1" lang="en-US" altLang="ja-JP" sz="1400" b="1" dirty="0"/>
          </a:p>
        </p:txBody>
      </p:sp>
      <p:pic>
        <p:nvPicPr>
          <p:cNvPr id="39" name="グラフィックス 38" descr="バッジ: チェックマーク 1 単色塗りつぶし">
            <a:extLst>
              <a:ext uri="{FF2B5EF4-FFF2-40B4-BE49-F238E27FC236}">
                <a16:creationId xmlns:a16="http://schemas.microsoft.com/office/drawing/2014/main" id="{B09F910C-AC29-7546-9795-731A5C26CD0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72956" y="4567275"/>
            <a:ext cx="360000" cy="360000"/>
          </a:xfrm>
          <a:prstGeom prst="rect">
            <a:avLst/>
          </a:prstGeom>
        </p:spPr>
      </p:pic>
      <p:sp>
        <p:nvSpPr>
          <p:cNvPr id="40" name="テキスト ボックス 39">
            <a:extLst>
              <a:ext uri="{FF2B5EF4-FFF2-40B4-BE49-F238E27FC236}">
                <a16:creationId xmlns:a16="http://schemas.microsoft.com/office/drawing/2014/main" id="{592A5F7A-5215-6F42-9756-F7F0D68F2ABE}"/>
              </a:ext>
            </a:extLst>
          </p:cNvPr>
          <p:cNvSpPr txBox="1"/>
          <p:nvPr/>
        </p:nvSpPr>
        <p:spPr>
          <a:xfrm>
            <a:off x="1470769" y="5120849"/>
            <a:ext cx="2700000" cy="612000"/>
          </a:xfrm>
          <a:prstGeom prst="rect">
            <a:avLst/>
          </a:prstGeom>
          <a:noFill/>
        </p:spPr>
        <p:txBody>
          <a:bodyPr wrap="square" lIns="36000" tIns="36000" rIns="36000" bIns="36000" rtlCol="0" anchor="ctr">
            <a:noAutofit/>
          </a:bodyPr>
          <a:lstStyle/>
          <a:p>
            <a:pPr>
              <a:spcAft>
                <a:spcPts val="400"/>
              </a:spcAft>
            </a:pPr>
            <a:r>
              <a:rPr kumimoji="1" lang="ja-JP" altLang="en-US" sz="1400" b="1"/>
              <a:t>○○○○○○専門家による</a:t>
            </a:r>
            <a:endParaRPr kumimoji="1" lang="en-US" altLang="ja-JP" sz="1400" b="1" dirty="0"/>
          </a:p>
          <a:p>
            <a:pPr>
              <a:spcAft>
                <a:spcPts val="400"/>
              </a:spcAft>
            </a:pPr>
            <a:r>
              <a:rPr kumimoji="1" lang="ja-JP" altLang="en-US" sz="1400" b="1"/>
              <a:t>導入サポート・改善提案</a:t>
            </a:r>
            <a:endParaRPr kumimoji="1" lang="en-US" altLang="ja-JP" sz="1400" b="1" dirty="0"/>
          </a:p>
        </p:txBody>
      </p:sp>
      <p:pic>
        <p:nvPicPr>
          <p:cNvPr id="41" name="グラフィックス 40" descr="バッジ: チェックマーク 1 単色塗りつぶし">
            <a:extLst>
              <a:ext uri="{FF2B5EF4-FFF2-40B4-BE49-F238E27FC236}">
                <a16:creationId xmlns:a16="http://schemas.microsoft.com/office/drawing/2014/main" id="{04D48981-4B8E-664B-9116-2D0BB1D7E05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72956" y="5246849"/>
            <a:ext cx="360000" cy="360000"/>
          </a:xfrm>
          <a:prstGeom prst="rect">
            <a:avLst/>
          </a:prstGeom>
        </p:spPr>
      </p:pic>
      <p:pic>
        <p:nvPicPr>
          <p:cNvPr id="42" name="図 41">
            <a:extLst>
              <a:ext uri="{FF2B5EF4-FFF2-40B4-BE49-F238E27FC236}">
                <a16:creationId xmlns:a16="http://schemas.microsoft.com/office/drawing/2014/main" id="{831EA729-689C-0F4B-874A-C982552ABA01}"/>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r="-183"/>
          <a:stretch/>
        </p:blipFill>
        <p:spPr>
          <a:xfrm>
            <a:off x="4083008" y="3170446"/>
            <a:ext cx="5048857" cy="2754970"/>
          </a:xfrm>
          <a:prstGeom prst="rect">
            <a:avLst/>
          </a:prstGeom>
        </p:spPr>
      </p:pic>
      <p:pic>
        <p:nvPicPr>
          <p:cNvPr id="43" name="図 42">
            <a:extLst>
              <a:ext uri="{FF2B5EF4-FFF2-40B4-BE49-F238E27FC236}">
                <a16:creationId xmlns:a16="http://schemas.microsoft.com/office/drawing/2014/main" id="{3DA6C9C0-E793-E14F-A4AE-7D7B0B9F004F}"/>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a:stretch/>
        </p:blipFill>
        <p:spPr>
          <a:xfrm>
            <a:off x="4810024" y="3403021"/>
            <a:ext cx="3537549" cy="2088117"/>
          </a:xfrm>
          <a:prstGeom prst="rect">
            <a:avLst/>
          </a:prstGeom>
        </p:spPr>
      </p:pic>
      <p:pic>
        <p:nvPicPr>
          <p:cNvPr id="44" name="図 43">
            <a:extLst>
              <a:ext uri="{FF2B5EF4-FFF2-40B4-BE49-F238E27FC236}">
                <a16:creationId xmlns:a16="http://schemas.microsoft.com/office/drawing/2014/main" id="{3A25DF32-6F03-DF43-934F-499C4A5AD187}"/>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7949794" y="4081771"/>
            <a:ext cx="970874" cy="1896137"/>
          </a:xfrm>
          <a:prstGeom prst="rect">
            <a:avLst/>
          </a:prstGeom>
        </p:spPr>
      </p:pic>
      <p:pic>
        <p:nvPicPr>
          <p:cNvPr id="45" name="図 44">
            <a:extLst>
              <a:ext uri="{FF2B5EF4-FFF2-40B4-BE49-F238E27FC236}">
                <a16:creationId xmlns:a16="http://schemas.microsoft.com/office/drawing/2014/main" id="{C6C25DD3-6C72-9044-B7F4-525A6383DCE0}"/>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8045574" y="4236462"/>
            <a:ext cx="791754" cy="1635006"/>
          </a:xfrm>
          <a:prstGeom prst="rect">
            <a:avLst/>
          </a:prstGeom>
        </p:spPr>
      </p:pic>
      <p:sp>
        <p:nvSpPr>
          <p:cNvPr id="46" name="円/楕円 45">
            <a:extLst>
              <a:ext uri="{FF2B5EF4-FFF2-40B4-BE49-F238E27FC236}">
                <a16:creationId xmlns:a16="http://schemas.microsoft.com/office/drawing/2014/main" id="{E7C23EEB-90DB-C54C-9A4E-9511EA50719F}"/>
              </a:ext>
            </a:extLst>
          </p:cNvPr>
          <p:cNvSpPr>
            <a:spLocks noChangeAspect="1"/>
          </p:cNvSpPr>
          <p:nvPr/>
        </p:nvSpPr>
        <p:spPr>
          <a:xfrm>
            <a:off x="6825849" y="2670005"/>
            <a:ext cx="1260000" cy="1260000"/>
          </a:xfrm>
          <a:prstGeom prst="ellipse">
            <a:avLst/>
          </a:prstGeom>
          <a:solidFill>
            <a:schemeClr val="accent6"/>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spcAft>
                <a:spcPts val="400"/>
              </a:spcAft>
            </a:pPr>
            <a:r>
              <a:rPr kumimoji="1" lang="ja-JP" altLang="en-US" sz="1200" b="1" dirty="0">
                <a:ea typeface="Yu Gothic" panose="020B0400000000000000" pitchFamily="34" charset="-128"/>
              </a:rPr>
              <a:t>●●型</a:t>
            </a:r>
            <a:endParaRPr kumimoji="1" lang="en-US" altLang="ja-JP" sz="1200" b="1" dirty="0">
              <a:ea typeface="Yu Gothic" panose="020B0400000000000000" pitchFamily="34" charset="-128"/>
            </a:endParaRPr>
          </a:p>
          <a:p>
            <a:pPr algn="ctr">
              <a:spcAft>
                <a:spcPts val="400"/>
              </a:spcAft>
            </a:pPr>
            <a:r>
              <a:rPr kumimoji="1" lang="ja-JP" altLang="en-US" sz="1200" b="1" dirty="0">
                <a:ea typeface="Yu Gothic" panose="020B0400000000000000" pitchFamily="34" charset="-128"/>
              </a:rPr>
              <a:t>●</a:t>
            </a:r>
            <a:r>
              <a:rPr kumimoji="1" lang="ja-JP" altLang="en-US" sz="1200" b="1">
                <a:ea typeface="Yu Gothic" panose="020B0400000000000000" pitchFamily="34" charset="-128"/>
              </a:rPr>
              <a:t>●ツール</a:t>
            </a:r>
            <a:endParaRPr kumimoji="1" lang="en-US" altLang="ja-JP" sz="1200" b="1" dirty="0">
              <a:ea typeface="Yu Gothic" panose="020B0400000000000000" pitchFamily="34" charset="-128"/>
            </a:endParaRPr>
          </a:p>
        </p:txBody>
      </p:sp>
      <p:sp>
        <p:nvSpPr>
          <p:cNvPr id="47" name="円/楕円 22">
            <a:extLst>
              <a:ext uri="{FF2B5EF4-FFF2-40B4-BE49-F238E27FC236}">
                <a16:creationId xmlns:a16="http://schemas.microsoft.com/office/drawing/2014/main" id="{59484226-7D82-E647-B3C8-5FF1817FA0AA}"/>
              </a:ext>
            </a:extLst>
          </p:cNvPr>
          <p:cNvSpPr>
            <a:spLocks noChangeAspect="1"/>
          </p:cNvSpPr>
          <p:nvPr/>
        </p:nvSpPr>
        <p:spPr>
          <a:xfrm>
            <a:off x="7977000" y="2676271"/>
            <a:ext cx="1260000" cy="1260000"/>
          </a:xfrm>
          <a:prstGeom prst="ellipse">
            <a:avLst/>
          </a:prstGeom>
          <a:solidFill>
            <a:schemeClr val="accent6"/>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spcAft>
                <a:spcPts val="400"/>
              </a:spcAft>
            </a:pPr>
            <a:r>
              <a:rPr kumimoji="1" lang="ja-JP" altLang="en-US" sz="1200" b="1" dirty="0">
                <a:ea typeface="Yu Gothic" panose="020B0400000000000000" pitchFamily="34" charset="-128"/>
              </a:rPr>
              <a:t>●●</a:t>
            </a:r>
            <a:r>
              <a:rPr kumimoji="1" lang="ja-JP" altLang="en-US" sz="1200" b="1">
                <a:ea typeface="Yu Gothic" panose="020B0400000000000000" pitchFamily="34" charset="-128"/>
              </a:rPr>
              <a:t>社の</a:t>
            </a:r>
            <a:endParaRPr kumimoji="1" lang="en-US" altLang="ja-JP" sz="1200" b="1" dirty="0">
              <a:ea typeface="Yu Gothic" panose="020B0400000000000000" pitchFamily="34" charset="-128"/>
            </a:endParaRPr>
          </a:p>
          <a:p>
            <a:pPr algn="ctr">
              <a:spcAft>
                <a:spcPts val="400"/>
              </a:spcAft>
            </a:pPr>
            <a:r>
              <a:rPr kumimoji="1" lang="ja-JP" altLang="en-US" sz="1200" b="1">
                <a:ea typeface="Yu Gothic" panose="020B0400000000000000" pitchFamily="34" charset="-128"/>
              </a:rPr>
              <a:t>支援</a:t>
            </a:r>
            <a:r>
              <a:rPr kumimoji="1" lang="ja-JP" altLang="en-US" sz="1200" b="1" dirty="0">
                <a:ea typeface="Yu Gothic" panose="020B0400000000000000" pitchFamily="34" charset="-128"/>
              </a:rPr>
              <a:t>実績</a:t>
            </a:r>
            <a:endParaRPr kumimoji="1" lang="en-US" altLang="ja-JP" sz="1200" b="1" dirty="0">
              <a:ea typeface="Yu Gothic" panose="020B0400000000000000" pitchFamily="34" charset="-128"/>
            </a:endParaRPr>
          </a:p>
        </p:txBody>
      </p:sp>
      <p:sp>
        <p:nvSpPr>
          <p:cNvPr id="48" name="正方形/長方形 47">
            <a:extLst>
              <a:ext uri="{FF2B5EF4-FFF2-40B4-BE49-F238E27FC236}">
                <a16:creationId xmlns:a16="http://schemas.microsoft.com/office/drawing/2014/main" id="{815CA57D-F99B-554C-B91C-726E7591C247}"/>
              </a:ext>
            </a:extLst>
          </p:cNvPr>
          <p:cNvSpPr/>
          <p:nvPr/>
        </p:nvSpPr>
        <p:spPr>
          <a:xfrm>
            <a:off x="6076303" y="4832284"/>
            <a:ext cx="1620000" cy="28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100">
                <a:solidFill>
                  <a:schemeClr val="tx1"/>
                </a:solidFill>
              </a:rPr>
              <a:t>サービスイメージ</a:t>
            </a:r>
          </a:p>
        </p:txBody>
      </p:sp>
    </p:spTree>
    <p:extLst>
      <p:ext uri="{BB962C8B-B14F-4D97-AF65-F5344CB8AC3E}">
        <p14:creationId xmlns:p14="http://schemas.microsoft.com/office/powerpoint/2010/main" val="1835550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E455F5EF-6E0E-4F79-81A3-56D130EED2EE}"/>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a:solidFill>
                <a:schemeClr val="tx1"/>
              </a:solidFill>
              <a:latin typeface="+mn-ea"/>
              <a:ea typeface="+mn-ea"/>
            </a:endParaRPr>
          </a:p>
        </p:txBody>
      </p:sp>
      <p:sp>
        <p:nvSpPr>
          <p:cNvPr id="23" name="テキスト ボックス 22">
            <a:extLst>
              <a:ext uri="{FF2B5EF4-FFF2-40B4-BE49-F238E27FC236}">
                <a16:creationId xmlns:a16="http://schemas.microsoft.com/office/drawing/2014/main" id="{C1693D97-763F-4FC5-B802-4D897D61834E}"/>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8" name="スライド番号プレースホルダー 7">
            <a:extLst>
              <a:ext uri="{FF2B5EF4-FFF2-40B4-BE49-F238E27FC236}">
                <a16:creationId xmlns:a16="http://schemas.microsoft.com/office/drawing/2014/main" id="{003D1449-4263-9D4F-84FB-1F8D23F6E898}"/>
              </a:ext>
            </a:extLst>
          </p:cNvPr>
          <p:cNvSpPr>
            <a:spLocks noGrp="1"/>
          </p:cNvSpPr>
          <p:nvPr>
            <p:ph type="sldNum" sz="quarter" idx="14"/>
          </p:nvPr>
        </p:nvSpPr>
        <p:spPr>
          <a:xfrm>
            <a:off x="8730930" y="6444000"/>
            <a:ext cx="975000" cy="288000"/>
          </a:xfrm>
        </p:spPr>
        <p:txBody>
          <a:bodyPr>
            <a:normAutofit/>
          </a:bodyPr>
          <a:lstStyle/>
          <a:p>
            <a:fld id="{2CF39A64-FD95-C144-B37D-DFADB2595A9F}" type="slidenum">
              <a:rPr lang="ja-JP" altLang="en-US" smtClean="0"/>
              <a:pPr/>
              <a:t>14</a:t>
            </a:fld>
            <a:endParaRPr lang="ja-JP" altLang="en-US"/>
          </a:p>
        </p:txBody>
      </p:sp>
      <p:sp>
        <p:nvSpPr>
          <p:cNvPr id="3" name="テキスト プレースホルダー 2">
            <a:extLst>
              <a:ext uri="{FF2B5EF4-FFF2-40B4-BE49-F238E27FC236}">
                <a16:creationId xmlns:a16="http://schemas.microsoft.com/office/drawing/2014/main" id="{9A2E2B40-CFD6-4B41-AEF5-52ADE7360EF7}"/>
              </a:ext>
            </a:extLst>
          </p:cNvPr>
          <p:cNvSpPr>
            <a:spLocks noGrp="1"/>
          </p:cNvSpPr>
          <p:nvPr>
            <p:ph type="body" sz="quarter" idx="15"/>
          </p:nvPr>
        </p:nvSpPr>
        <p:spPr>
          <a:xfrm>
            <a:off x="669001" y="374837"/>
            <a:ext cx="8568000" cy="257175"/>
          </a:xfrm>
        </p:spPr>
        <p:txBody>
          <a:bodyPr/>
          <a:lstStyle/>
          <a:p>
            <a:r>
              <a:rPr lang="ja-JP" altLang="en-US"/>
              <a:t>○○○サービスの導入事例</a:t>
            </a:r>
          </a:p>
        </p:txBody>
      </p:sp>
      <p:sp>
        <p:nvSpPr>
          <p:cNvPr id="2" name="タイトル 1">
            <a:extLst>
              <a:ext uri="{FF2B5EF4-FFF2-40B4-BE49-F238E27FC236}">
                <a16:creationId xmlns:a16="http://schemas.microsoft.com/office/drawing/2014/main" id="{70F923C2-5F45-DB4B-80AE-6FD1F03D967A}"/>
              </a:ext>
            </a:extLst>
          </p:cNvPr>
          <p:cNvSpPr>
            <a:spLocks noGrp="1"/>
          </p:cNvSpPr>
          <p:nvPr>
            <p:ph type="title"/>
          </p:nvPr>
        </p:nvSpPr>
        <p:spPr>
          <a:xfrm>
            <a:off x="669000" y="894789"/>
            <a:ext cx="8568000" cy="540000"/>
          </a:xfrm>
        </p:spPr>
        <p:txBody>
          <a:bodyPr>
            <a:normAutofit/>
          </a:bodyPr>
          <a:lstStyle/>
          <a:p>
            <a:r>
              <a:rPr lang="ja-JP" altLang="en-US"/>
              <a:t>○○効率化でコスト削減。新規顧客の獲得○倍の成果を創出</a:t>
            </a:r>
            <a:endParaRPr lang="en-US" altLang="ja-JP" dirty="0"/>
          </a:p>
        </p:txBody>
      </p:sp>
      <p:sp>
        <p:nvSpPr>
          <p:cNvPr id="15" name="テキスト プレースホルダー 1">
            <a:extLst>
              <a:ext uri="{FF2B5EF4-FFF2-40B4-BE49-F238E27FC236}">
                <a16:creationId xmlns:a16="http://schemas.microsoft.com/office/drawing/2014/main" id="{C6669C15-703E-41F0-BFFA-34ADBE671990}"/>
              </a:ext>
            </a:extLst>
          </p:cNvPr>
          <p:cNvSpPr txBox="1">
            <a:spLocks/>
          </p:cNvSpPr>
          <p:nvPr/>
        </p:nvSpPr>
        <p:spPr>
          <a:xfrm>
            <a:off x="471488" y="972262"/>
            <a:ext cx="8999537" cy="427670"/>
          </a:xfrm>
          <a:prstGeom prst="rect">
            <a:avLst/>
          </a:prstGeom>
        </p:spPr>
        <p:txBody>
          <a:bodyPr vert="horz" lIns="36000" tIns="36000" rIns="36000" bIns="36000" rtlCol="0">
            <a:noAutofit/>
          </a:bodyPr>
          <a:lstStyle>
            <a:lvl1pPr marL="143999" indent="-215999" algn="l" defTabSz="914395" rtl="0" eaLnBrk="1" latinLnBrk="0" hangingPunct="1">
              <a:lnSpc>
                <a:spcPct val="100000"/>
              </a:lnSpc>
              <a:spcBef>
                <a:spcPts val="1000"/>
              </a:spcBef>
              <a:spcAft>
                <a:spcPts val="400"/>
              </a:spcAft>
              <a:buFont typeface="Wingdings" pitchFamily="2" charset="2"/>
              <a:buChar char="l"/>
              <a:defRPr kumimoji="1" sz="1600" b="0" kern="1200">
                <a:solidFill>
                  <a:schemeClr val="tx1"/>
                </a:solidFill>
                <a:latin typeface="+mn-lt"/>
                <a:ea typeface="+mn-ea"/>
                <a:cs typeface="+mn-cs"/>
              </a:defRPr>
            </a:lvl1pPr>
            <a:lvl2pPr marL="358773" indent="-165099" algn="l" defTabSz="914395" rtl="0" eaLnBrk="1" latinLnBrk="0" hangingPunct="1">
              <a:lnSpc>
                <a:spcPct val="100000"/>
              </a:lnSpc>
              <a:spcBef>
                <a:spcPts val="500"/>
              </a:spcBef>
              <a:spcAft>
                <a:spcPts val="400"/>
              </a:spcAft>
              <a:buFont typeface="Arial" panose="020B0604020202020204" pitchFamily="34" charset="0"/>
              <a:buChar char="•"/>
              <a:tabLst/>
              <a:defRPr kumimoji="1" sz="1400" b="0" kern="1200">
                <a:solidFill>
                  <a:schemeClr val="tx1"/>
                </a:solidFill>
                <a:latin typeface="+mn-lt"/>
                <a:ea typeface="+mn-ea"/>
                <a:cs typeface="+mn-cs"/>
              </a:defRPr>
            </a:lvl2pPr>
            <a:lvl3pPr marL="492122" indent="-133349" algn="l" defTabSz="914395" rtl="0" eaLnBrk="1" latinLnBrk="0" hangingPunct="1">
              <a:lnSpc>
                <a:spcPct val="100000"/>
              </a:lnSpc>
              <a:spcBef>
                <a:spcPts val="500"/>
              </a:spcBef>
              <a:spcAft>
                <a:spcPts val="400"/>
              </a:spcAft>
              <a:buFont typeface="Arial" panose="020B0604020202020204" pitchFamily="34" charset="0"/>
              <a:buChar char="•"/>
              <a:tabLst/>
              <a:defRPr kumimoji="1" sz="1400" b="0" kern="1200">
                <a:solidFill>
                  <a:schemeClr val="tx1"/>
                </a:solidFill>
                <a:latin typeface="+mn-lt"/>
                <a:ea typeface="+mn-ea"/>
                <a:cs typeface="+mn-cs"/>
              </a:defRPr>
            </a:lvl3pPr>
            <a:lvl4pPr marL="668335" indent="-134937" algn="l" defTabSz="914395" rtl="0" eaLnBrk="1" latinLnBrk="0" hangingPunct="1">
              <a:lnSpc>
                <a:spcPct val="100000"/>
              </a:lnSpc>
              <a:spcBef>
                <a:spcPts val="500"/>
              </a:spcBef>
              <a:spcAft>
                <a:spcPts val="400"/>
              </a:spcAft>
              <a:buFont typeface="Arial" panose="020B0604020202020204" pitchFamily="34" charset="0"/>
              <a:buChar char="•"/>
              <a:tabLst/>
              <a:defRPr kumimoji="1" sz="1200" b="0" kern="1200">
                <a:solidFill>
                  <a:schemeClr val="tx1"/>
                </a:solidFill>
                <a:latin typeface="+mn-lt"/>
                <a:ea typeface="+mn-ea"/>
                <a:cs typeface="+mn-cs"/>
              </a:defRPr>
            </a:lvl4pPr>
            <a:lvl5pPr marL="801684" indent="-133349" algn="l" defTabSz="914395" rtl="0" eaLnBrk="1" latinLnBrk="0" hangingPunct="1">
              <a:lnSpc>
                <a:spcPct val="100000"/>
              </a:lnSpc>
              <a:spcBef>
                <a:spcPts val="500"/>
              </a:spcBef>
              <a:spcAft>
                <a:spcPts val="400"/>
              </a:spcAft>
              <a:buFont typeface="Arial" panose="020B0604020202020204" pitchFamily="34" charset="0"/>
              <a:buChar char="•"/>
              <a:tabLst/>
              <a:defRPr kumimoji="1" sz="1200" b="0" kern="1200">
                <a:solidFill>
                  <a:schemeClr val="tx1"/>
                </a:solidFill>
                <a:latin typeface="+mn-lt"/>
                <a:ea typeface="+mn-ea"/>
                <a:cs typeface="+mn-cs"/>
              </a:defRPr>
            </a:lvl5pPr>
            <a:lvl6pPr marL="2514585"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83"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80"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77"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2800" dirty="0">
              <a:solidFill>
                <a:schemeClr val="bg1"/>
              </a:solidFill>
            </a:endParaRPr>
          </a:p>
        </p:txBody>
      </p:sp>
      <p:sp>
        <p:nvSpPr>
          <p:cNvPr id="13" name="正方形/長方形 12">
            <a:extLst>
              <a:ext uri="{FF2B5EF4-FFF2-40B4-BE49-F238E27FC236}">
                <a16:creationId xmlns:a16="http://schemas.microsoft.com/office/drawing/2014/main" id="{C079A2C6-4EA3-4B27-96E0-E490291A52C1}"/>
              </a:ext>
            </a:extLst>
          </p:cNvPr>
          <p:cNvSpPr/>
          <p:nvPr/>
        </p:nvSpPr>
        <p:spPr>
          <a:xfrm>
            <a:off x="5279238" y="2222597"/>
            <a:ext cx="3960000" cy="503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rPr>
              <a:t>導入前の課題</a:t>
            </a:r>
          </a:p>
        </p:txBody>
      </p:sp>
      <p:sp>
        <p:nvSpPr>
          <p:cNvPr id="17" name="正方形/長方形 16">
            <a:extLst>
              <a:ext uri="{FF2B5EF4-FFF2-40B4-BE49-F238E27FC236}">
                <a16:creationId xmlns:a16="http://schemas.microsoft.com/office/drawing/2014/main" id="{0FBA36B9-F032-4818-B970-88187D763028}"/>
              </a:ext>
            </a:extLst>
          </p:cNvPr>
          <p:cNvSpPr/>
          <p:nvPr/>
        </p:nvSpPr>
        <p:spPr>
          <a:xfrm>
            <a:off x="5279238" y="4080962"/>
            <a:ext cx="3960000" cy="50399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rPr>
              <a:t>導入後の効果</a:t>
            </a:r>
          </a:p>
        </p:txBody>
      </p:sp>
      <p:sp>
        <p:nvSpPr>
          <p:cNvPr id="18" name="テキスト ボックス 17">
            <a:extLst>
              <a:ext uri="{FF2B5EF4-FFF2-40B4-BE49-F238E27FC236}">
                <a16:creationId xmlns:a16="http://schemas.microsoft.com/office/drawing/2014/main" id="{5709F249-9286-4106-85EF-62C223993D10}"/>
              </a:ext>
            </a:extLst>
          </p:cNvPr>
          <p:cNvSpPr txBox="1"/>
          <p:nvPr/>
        </p:nvSpPr>
        <p:spPr>
          <a:xfrm>
            <a:off x="5279238" y="2863779"/>
            <a:ext cx="3960000" cy="1080000"/>
          </a:xfrm>
          <a:prstGeom prst="rect">
            <a:avLst/>
          </a:prstGeom>
          <a:noFill/>
        </p:spPr>
        <p:txBody>
          <a:bodyPr wrap="square" lIns="39000" tIns="39000" rIns="39000" bIns="39000" rtlCol="0">
            <a:spAutoFit/>
          </a:bodyPr>
          <a:lstStyle/>
          <a:p>
            <a:pPr marL="185731" indent="-185731">
              <a:lnSpc>
                <a:spcPct val="150000"/>
              </a:lnSpc>
              <a:spcAft>
                <a:spcPts val="433"/>
              </a:spcAft>
              <a:buFont typeface="Wingdings" pitchFamily="2" charset="2"/>
              <a:buChar char="l"/>
            </a:pPr>
            <a:r>
              <a:rPr kumimoji="1" lang="ja-JP" altLang="en-US" sz="1200">
                <a:latin typeface="+mn-ea"/>
              </a:rPr>
              <a:t>○○の確認から実施まで</a:t>
            </a:r>
            <a:r>
              <a:rPr kumimoji="1" lang="en-US" altLang="ja-JP" sz="1200" dirty="0">
                <a:latin typeface="+mn-ea"/>
              </a:rPr>
              <a:t>1</a:t>
            </a:r>
            <a:r>
              <a:rPr kumimoji="1" lang="ja-JP" altLang="en-US" sz="1200">
                <a:latin typeface="+mn-ea"/>
              </a:rPr>
              <a:t>ヶ月以上かかる</a:t>
            </a:r>
            <a:endParaRPr kumimoji="1" lang="en-US" altLang="ja-JP" sz="1200" dirty="0">
              <a:latin typeface="+mn-ea"/>
            </a:endParaRPr>
          </a:p>
          <a:p>
            <a:pPr marL="185731" indent="-185731">
              <a:lnSpc>
                <a:spcPct val="150000"/>
              </a:lnSpc>
              <a:spcAft>
                <a:spcPts val="433"/>
              </a:spcAft>
              <a:buFont typeface="Wingdings" pitchFamily="2" charset="2"/>
              <a:buChar char="l"/>
            </a:pPr>
            <a:r>
              <a:rPr kumimoji="1" lang="ja-JP" altLang="en-US" sz="1200">
                <a:latin typeface="+mn-ea"/>
              </a:rPr>
              <a:t>担当者は兼務で忙しく、 ○○の改善が進まない</a:t>
            </a:r>
          </a:p>
          <a:p>
            <a:pPr marL="185731" indent="-185731">
              <a:lnSpc>
                <a:spcPct val="150000"/>
              </a:lnSpc>
              <a:spcAft>
                <a:spcPts val="433"/>
              </a:spcAft>
              <a:buFont typeface="Wingdings" pitchFamily="2" charset="2"/>
              <a:buChar char="l"/>
            </a:pPr>
            <a:r>
              <a:rPr kumimoji="1" lang="ja-JP" altLang="en-US" sz="1200">
                <a:latin typeface="+mn-ea"/>
              </a:rPr>
              <a:t>○○の作業が煩雑になり、ミスが増える</a:t>
            </a:r>
            <a:endParaRPr kumimoji="1" lang="en-US" altLang="ja-JP" sz="1200" dirty="0">
              <a:latin typeface="+mn-ea"/>
            </a:endParaRPr>
          </a:p>
        </p:txBody>
      </p:sp>
      <p:sp>
        <p:nvSpPr>
          <p:cNvPr id="19" name="テキスト ボックス 18">
            <a:extLst>
              <a:ext uri="{FF2B5EF4-FFF2-40B4-BE49-F238E27FC236}">
                <a16:creationId xmlns:a16="http://schemas.microsoft.com/office/drawing/2014/main" id="{5135DE61-115E-4C68-8557-B6F080D0D01E}"/>
              </a:ext>
            </a:extLst>
          </p:cNvPr>
          <p:cNvSpPr txBox="1"/>
          <p:nvPr/>
        </p:nvSpPr>
        <p:spPr>
          <a:xfrm>
            <a:off x="5279238" y="4725388"/>
            <a:ext cx="3960000" cy="1080000"/>
          </a:xfrm>
          <a:prstGeom prst="rect">
            <a:avLst/>
          </a:prstGeom>
          <a:noFill/>
        </p:spPr>
        <p:txBody>
          <a:bodyPr wrap="square" lIns="39000" tIns="39000" rIns="39000" bIns="39000" rtlCol="0">
            <a:spAutoFit/>
          </a:bodyPr>
          <a:lstStyle/>
          <a:p>
            <a:pPr marL="185731" indent="-185731">
              <a:lnSpc>
                <a:spcPct val="150000"/>
              </a:lnSpc>
              <a:spcAft>
                <a:spcPts val="433"/>
              </a:spcAft>
              <a:buClr>
                <a:schemeClr val="accent6"/>
              </a:buClr>
              <a:buFont typeface="Wingdings" pitchFamily="2" charset="2"/>
              <a:buChar char="l"/>
            </a:pPr>
            <a:r>
              <a:rPr kumimoji="1" lang="ja-JP" altLang="en-US" sz="1200">
                <a:latin typeface="+mn-ea"/>
              </a:rPr>
              <a:t>○○の</a:t>
            </a:r>
            <a:r>
              <a:rPr kumimoji="1" lang="ja-JP" altLang="en-US" sz="1200" dirty="0">
                <a:latin typeface="+mn-ea"/>
              </a:rPr>
              <a:t>作業まで一気通貫。最短</a:t>
            </a:r>
            <a:r>
              <a:rPr kumimoji="1" lang="en-US" altLang="ja-JP" sz="1200" dirty="0">
                <a:latin typeface="+mn-ea"/>
              </a:rPr>
              <a:t>1</a:t>
            </a:r>
            <a:r>
              <a:rPr kumimoji="1" lang="ja-JP" altLang="en-US" sz="1200" dirty="0">
                <a:latin typeface="+mn-ea"/>
              </a:rPr>
              <a:t>日で</a:t>
            </a:r>
            <a:r>
              <a:rPr kumimoji="1" lang="ja-JP" altLang="en-US" sz="1200">
                <a:latin typeface="+mn-ea"/>
              </a:rPr>
              <a:t>完了できる</a:t>
            </a:r>
            <a:endParaRPr kumimoji="1" lang="en-US" altLang="ja-JP" sz="1200" dirty="0">
              <a:latin typeface="+mn-ea"/>
            </a:endParaRPr>
          </a:p>
          <a:p>
            <a:pPr marL="185731" indent="-185731">
              <a:lnSpc>
                <a:spcPct val="150000"/>
              </a:lnSpc>
              <a:spcAft>
                <a:spcPts val="433"/>
              </a:spcAft>
              <a:buClr>
                <a:schemeClr val="accent6"/>
              </a:buClr>
              <a:buFont typeface="Wingdings" pitchFamily="2" charset="2"/>
              <a:buChar char="l"/>
            </a:pPr>
            <a:r>
              <a:rPr kumimoji="1" lang="ja-JP" altLang="en-US" sz="1200">
                <a:latin typeface="+mn-ea"/>
              </a:rPr>
              <a:t>○○の</a:t>
            </a:r>
            <a:r>
              <a:rPr kumimoji="1" lang="ja-JP" altLang="en-US" sz="1200" dirty="0">
                <a:latin typeface="+mn-ea"/>
              </a:rPr>
              <a:t>改善が進み、新規顧客の獲得</a:t>
            </a:r>
            <a:r>
              <a:rPr kumimoji="1" lang="en-US" altLang="ja-JP" sz="1200" dirty="0">
                <a:latin typeface="+mn-ea"/>
              </a:rPr>
              <a:t>〜</a:t>
            </a:r>
            <a:r>
              <a:rPr kumimoji="1" lang="ja-JP" altLang="en-US" sz="1200" dirty="0">
                <a:latin typeface="+mn-ea"/>
              </a:rPr>
              <a:t>倍</a:t>
            </a:r>
            <a:r>
              <a:rPr kumimoji="1" lang="ja-JP" altLang="en-US" sz="1200">
                <a:latin typeface="+mn-ea"/>
              </a:rPr>
              <a:t>を達成</a:t>
            </a:r>
            <a:endParaRPr kumimoji="1" lang="en-US" altLang="ja-JP" sz="1200" dirty="0">
              <a:latin typeface="+mn-ea"/>
            </a:endParaRPr>
          </a:p>
          <a:p>
            <a:pPr marL="185731" indent="-185731">
              <a:lnSpc>
                <a:spcPct val="150000"/>
              </a:lnSpc>
              <a:spcAft>
                <a:spcPts val="433"/>
              </a:spcAft>
              <a:buClr>
                <a:schemeClr val="accent6"/>
              </a:buClr>
              <a:buFont typeface="Wingdings" pitchFamily="2" charset="2"/>
              <a:buChar char="l"/>
            </a:pPr>
            <a:r>
              <a:rPr kumimoji="1" lang="ja-JP" altLang="en-US" sz="1200">
                <a:latin typeface="+mn-ea"/>
              </a:rPr>
              <a:t>○○の作業フローが</a:t>
            </a:r>
            <a:r>
              <a:rPr kumimoji="1" lang="ja-JP" altLang="en-US" sz="1200" dirty="0">
                <a:latin typeface="+mn-ea"/>
              </a:rPr>
              <a:t>効率化され、ミス</a:t>
            </a:r>
            <a:r>
              <a:rPr kumimoji="1" lang="ja-JP" altLang="en-US" sz="1200">
                <a:latin typeface="+mn-ea"/>
              </a:rPr>
              <a:t>を軽減</a:t>
            </a:r>
            <a:endParaRPr kumimoji="1" lang="en-US" altLang="ja-JP" sz="1200" dirty="0">
              <a:latin typeface="+mn-ea"/>
            </a:endParaRPr>
          </a:p>
        </p:txBody>
      </p:sp>
      <p:sp>
        <p:nvSpPr>
          <p:cNvPr id="20" name="正方形/長方形 19">
            <a:extLst>
              <a:ext uri="{FF2B5EF4-FFF2-40B4-BE49-F238E27FC236}">
                <a16:creationId xmlns:a16="http://schemas.microsoft.com/office/drawing/2014/main" id="{24EF442D-E0D2-4F52-9C3F-57289E888BE2}"/>
              </a:ext>
            </a:extLst>
          </p:cNvPr>
          <p:cNvSpPr/>
          <p:nvPr/>
        </p:nvSpPr>
        <p:spPr>
          <a:xfrm>
            <a:off x="668338" y="2222597"/>
            <a:ext cx="2340000" cy="46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企業ロゴ</a:t>
            </a:r>
          </a:p>
        </p:txBody>
      </p:sp>
      <p:sp>
        <p:nvSpPr>
          <p:cNvPr id="24" name="正方形/長方形 23">
            <a:extLst>
              <a:ext uri="{FF2B5EF4-FFF2-40B4-BE49-F238E27FC236}">
                <a16:creationId xmlns:a16="http://schemas.microsoft.com/office/drawing/2014/main" id="{15145F98-7E2D-4034-BDB9-443919358129}"/>
              </a:ext>
            </a:extLst>
          </p:cNvPr>
          <p:cNvSpPr/>
          <p:nvPr/>
        </p:nvSpPr>
        <p:spPr>
          <a:xfrm>
            <a:off x="666764" y="4078126"/>
            <a:ext cx="3959999" cy="172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733" b="1">
                <a:solidFill>
                  <a:schemeClr val="bg1"/>
                </a:solidFill>
              </a:rPr>
              <a:t>事例イメージ</a:t>
            </a:r>
            <a:endParaRPr kumimoji="1" lang="en-US" altLang="ja-JP" sz="1733" b="1" dirty="0">
              <a:solidFill>
                <a:schemeClr val="bg1"/>
              </a:solidFill>
            </a:endParaRPr>
          </a:p>
        </p:txBody>
      </p:sp>
      <p:sp>
        <p:nvSpPr>
          <p:cNvPr id="28" name="テキスト ボックス 27">
            <a:extLst>
              <a:ext uri="{FF2B5EF4-FFF2-40B4-BE49-F238E27FC236}">
                <a16:creationId xmlns:a16="http://schemas.microsoft.com/office/drawing/2014/main" id="{F2AD48B8-BA18-4F78-965C-BD634602F363}"/>
              </a:ext>
            </a:extLst>
          </p:cNvPr>
          <p:cNvSpPr txBox="1"/>
          <p:nvPr/>
        </p:nvSpPr>
        <p:spPr>
          <a:xfrm>
            <a:off x="666764" y="2933208"/>
            <a:ext cx="3960000" cy="972000"/>
          </a:xfrm>
          <a:prstGeom prst="rect">
            <a:avLst/>
          </a:prstGeom>
          <a:noFill/>
        </p:spPr>
        <p:txBody>
          <a:bodyPr wrap="square" lIns="39000" tIns="39000" rIns="39000" bIns="39000" rtlCol="0">
            <a:normAutofit lnSpcReduction="10000"/>
          </a:bodyPr>
          <a:lstStyle/>
          <a:p>
            <a:pPr>
              <a:spcAft>
                <a:spcPts val="600"/>
              </a:spcAft>
            </a:pPr>
            <a:r>
              <a:rPr kumimoji="1" lang="ja-JP" altLang="en-US" sz="1400" b="1" dirty="0">
                <a:latin typeface="+mn-ea"/>
              </a:rPr>
              <a:t>株式会社〇〇〇</a:t>
            </a:r>
            <a:endParaRPr kumimoji="1" lang="en-US" altLang="ja-JP" sz="1400" b="1" dirty="0">
              <a:latin typeface="+mn-ea"/>
            </a:endParaRPr>
          </a:p>
          <a:p>
            <a:pPr marL="185731" indent="-185731">
              <a:spcAft>
                <a:spcPts val="600"/>
              </a:spcAft>
              <a:buFont typeface="Wingdings" pitchFamily="2" charset="2"/>
              <a:buChar char="l"/>
            </a:pPr>
            <a:r>
              <a:rPr kumimoji="1" lang="ja-JP" altLang="en-US" sz="1100" dirty="0">
                <a:latin typeface="+mn-ea"/>
              </a:rPr>
              <a:t>サービス内容：○○○○○サービスの開発・提供</a:t>
            </a:r>
            <a:endParaRPr kumimoji="1" lang="en-US" altLang="ja-JP" sz="1100" dirty="0">
              <a:latin typeface="+mn-ea"/>
            </a:endParaRPr>
          </a:p>
          <a:p>
            <a:pPr marL="185731" indent="-185731">
              <a:spcAft>
                <a:spcPts val="600"/>
              </a:spcAft>
              <a:buFont typeface="Wingdings" pitchFamily="2" charset="2"/>
              <a:buChar char="l"/>
            </a:pPr>
            <a:r>
              <a:rPr kumimoji="1" lang="ja-JP" altLang="en-US" sz="1100" dirty="0">
                <a:latin typeface="+mn-ea"/>
              </a:rPr>
              <a:t>従業員数：</a:t>
            </a:r>
            <a:r>
              <a:rPr kumimoji="1" lang="en-US" altLang="ja-JP" sz="1100" dirty="0">
                <a:latin typeface="+mn-ea"/>
              </a:rPr>
              <a:t>0,000</a:t>
            </a:r>
            <a:r>
              <a:rPr kumimoji="1" lang="ja-JP" altLang="en-US" sz="1100" dirty="0">
                <a:latin typeface="+mn-ea"/>
              </a:rPr>
              <a:t>人（</a:t>
            </a:r>
            <a:r>
              <a:rPr kumimoji="1" lang="en-US" altLang="ja-JP" sz="1100" dirty="0">
                <a:latin typeface="+mn-ea"/>
              </a:rPr>
              <a:t>0000</a:t>
            </a:r>
            <a:r>
              <a:rPr kumimoji="1" lang="ja-JP" altLang="en-US" sz="1100" dirty="0">
                <a:latin typeface="+mn-ea"/>
              </a:rPr>
              <a:t>年</a:t>
            </a:r>
            <a:r>
              <a:rPr kumimoji="1" lang="en-US" altLang="ja-JP" sz="1100" dirty="0">
                <a:latin typeface="+mn-ea"/>
              </a:rPr>
              <a:t>00</a:t>
            </a:r>
            <a:r>
              <a:rPr kumimoji="1" lang="ja-JP" altLang="en-US" sz="1100" dirty="0">
                <a:latin typeface="+mn-ea"/>
              </a:rPr>
              <a:t>月</a:t>
            </a:r>
            <a:r>
              <a:rPr kumimoji="1" lang="ja-JP" altLang="en-US" sz="1100">
                <a:latin typeface="+mn-ea"/>
              </a:rPr>
              <a:t>時点）</a:t>
            </a:r>
            <a:endParaRPr kumimoji="1" lang="en-US" altLang="ja-JP" sz="1100" dirty="0">
              <a:latin typeface="+mn-ea"/>
            </a:endParaRPr>
          </a:p>
          <a:p>
            <a:pPr marL="185731" indent="-185731">
              <a:spcAft>
                <a:spcPts val="600"/>
              </a:spcAft>
              <a:buFont typeface="Wingdings" pitchFamily="2" charset="2"/>
              <a:buChar char="l"/>
            </a:pPr>
            <a:r>
              <a:rPr kumimoji="1" lang="en-US" altLang="ja-JP" sz="1100" u="sng" dirty="0">
                <a:latin typeface="+mn-ea"/>
              </a:rPr>
              <a:t>https://</a:t>
            </a:r>
            <a:r>
              <a:rPr kumimoji="1" lang="ja-JP" altLang="en-US" sz="1100" u="sng">
                <a:latin typeface="+mn-ea"/>
              </a:rPr>
              <a:t>○○○○</a:t>
            </a:r>
            <a:endParaRPr kumimoji="1" lang="en-US" altLang="ja-JP" sz="1100" u="sng" dirty="0">
              <a:latin typeface="+mn-ea"/>
            </a:endParaRPr>
          </a:p>
        </p:txBody>
      </p:sp>
    </p:spTree>
    <p:extLst>
      <p:ext uri="{BB962C8B-B14F-4D97-AF65-F5344CB8AC3E}">
        <p14:creationId xmlns:p14="http://schemas.microsoft.com/office/powerpoint/2010/main" val="2078629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4113F46-5C8B-C447-B543-00432303DB47}"/>
              </a:ext>
            </a:extLst>
          </p:cNvPr>
          <p:cNvSpPr>
            <a:spLocks noGrp="1"/>
          </p:cNvSpPr>
          <p:nvPr>
            <p:ph type="sldNum" sz="quarter" idx="14"/>
          </p:nvPr>
        </p:nvSpPr>
        <p:spPr>
          <a:xfrm>
            <a:off x="8730930" y="6444000"/>
            <a:ext cx="975000" cy="288000"/>
          </a:xfrm>
        </p:spPr>
        <p:txBody>
          <a:bodyPr/>
          <a:lstStyle/>
          <a:p>
            <a:fld id="{2CF39A64-FD95-C144-B37D-DFADB2595A9F}" type="slidenum">
              <a:rPr lang="ja-JP" altLang="en-US" smtClean="0"/>
              <a:pPr/>
              <a:t>15</a:t>
            </a:fld>
            <a:endParaRPr lang="ja-JP" altLang="en-US"/>
          </a:p>
        </p:txBody>
      </p:sp>
      <p:sp>
        <p:nvSpPr>
          <p:cNvPr id="3" name="テキスト プレースホルダー 2">
            <a:extLst>
              <a:ext uri="{FF2B5EF4-FFF2-40B4-BE49-F238E27FC236}">
                <a16:creationId xmlns:a16="http://schemas.microsoft.com/office/drawing/2014/main" id="{A3EDE2C6-EDF4-C547-9840-B1A845CB0A42}"/>
              </a:ext>
            </a:extLst>
          </p:cNvPr>
          <p:cNvSpPr>
            <a:spLocks noGrp="1"/>
          </p:cNvSpPr>
          <p:nvPr>
            <p:ph type="body" sz="quarter" idx="15"/>
          </p:nvPr>
        </p:nvSpPr>
        <p:spPr>
          <a:xfrm>
            <a:off x="669001" y="374837"/>
            <a:ext cx="8568000" cy="257175"/>
          </a:xfrm>
        </p:spPr>
        <p:txBody>
          <a:bodyPr/>
          <a:lstStyle/>
          <a:p>
            <a:r>
              <a:rPr lang="ja-JP" altLang="en-US"/>
              <a:t>実績</a:t>
            </a:r>
          </a:p>
        </p:txBody>
      </p:sp>
      <p:sp>
        <p:nvSpPr>
          <p:cNvPr id="5" name="テキスト プレースホルダー 4">
            <a:extLst>
              <a:ext uri="{FF2B5EF4-FFF2-40B4-BE49-F238E27FC236}">
                <a16:creationId xmlns:a16="http://schemas.microsoft.com/office/drawing/2014/main" id="{42992D14-B421-5F40-89AE-33CE6B71F80E}"/>
              </a:ext>
            </a:extLst>
          </p:cNvPr>
          <p:cNvSpPr>
            <a:spLocks noGrp="1"/>
          </p:cNvSpPr>
          <p:nvPr>
            <p:ph type="body" sz="quarter" idx="16"/>
          </p:nvPr>
        </p:nvSpPr>
        <p:spPr>
          <a:xfrm>
            <a:off x="669000" y="1799047"/>
            <a:ext cx="8568000" cy="325120"/>
          </a:xfrm>
        </p:spPr>
        <p:txBody>
          <a:bodyPr>
            <a:normAutofit/>
          </a:bodyPr>
          <a:lstStyle/>
          <a:p>
            <a:r>
              <a:rPr lang="ja-JP" altLang="en-US"/>
              <a:t>○○○業界の企業様を中心に○○社以上にご導入いただいています。</a:t>
            </a:r>
            <a:endParaRPr lang="en-US" altLang="ja-JP" dirty="0"/>
          </a:p>
        </p:txBody>
      </p:sp>
      <p:sp>
        <p:nvSpPr>
          <p:cNvPr id="4" name="タイトル 3">
            <a:extLst>
              <a:ext uri="{FF2B5EF4-FFF2-40B4-BE49-F238E27FC236}">
                <a16:creationId xmlns:a16="http://schemas.microsoft.com/office/drawing/2014/main" id="{01162B7C-4D75-D149-98C4-2D0901AC37D9}"/>
              </a:ext>
            </a:extLst>
          </p:cNvPr>
          <p:cNvSpPr>
            <a:spLocks noGrp="1"/>
          </p:cNvSpPr>
          <p:nvPr>
            <p:ph type="title"/>
          </p:nvPr>
        </p:nvSpPr>
        <p:spPr>
          <a:xfrm>
            <a:off x="669000" y="894789"/>
            <a:ext cx="8568000" cy="540000"/>
          </a:xfrm>
        </p:spPr>
        <p:txBody>
          <a:bodyPr>
            <a:normAutofit/>
          </a:bodyPr>
          <a:lstStyle/>
          <a:p>
            <a:r>
              <a:rPr lang="ja-JP" altLang="en-US"/>
              <a:t>○○○サービスの導入企業</a:t>
            </a:r>
          </a:p>
        </p:txBody>
      </p:sp>
      <p:sp>
        <p:nvSpPr>
          <p:cNvPr id="11" name="正方形/長方形 10">
            <a:extLst>
              <a:ext uri="{FF2B5EF4-FFF2-40B4-BE49-F238E27FC236}">
                <a16:creationId xmlns:a16="http://schemas.microsoft.com/office/drawing/2014/main" id="{223F341D-C19A-884A-94A5-0F2ADF8C6A2A}"/>
              </a:ext>
            </a:extLst>
          </p:cNvPr>
          <p:cNvSpPr/>
          <p:nvPr/>
        </p:nvSpPr>
        <p:spPr>
          <a:xfrm>
            <a:off x="668338" y="2719818"/>
            <a:ext cx="2520000" cy="46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企業ロゴ</a:t>
            </a:r>
          </a:p>
        </p:txBody>
      </p:sp>
      <p:sp>
        <p:nvSpPr>
          <p:cNvPr id="12" name="正方形/長方形 11">
            <a:extLst>
              <a:ext uri="{FF2B5EF4-FFF2-40B4-BE49-F238E27FC236}">
                <a16:creationId xmlns:a16="http://schemas.microsoft.com/office/drawing/2014/main" id="{7ABDCAE1-9E42-9843-921D-3F5655FA8CA5}"/>
              </a:ext>
            </a:extLst>
          </p:cNvPr>
          <p:cNvSpPr/>
          <p:nvPr/>
        </p:nvSpPr>
        <p:spPr>
          <a:xfrm>
            <a:off x="668338" y="3428481"/>
            <a:ext cx="2520000" cy="46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企業ロゴ</a:t>
            </a:r>
          </a:p>
        </p:txBody>
      </p:sp>
      <p:sp>
        <p:nvSpPr>
          <p:cNvPr id="13" name="正方形/長方形 12">
            <a:extLst>
              <a:ext uri="{FF2B5EF4-FFF2-40B4-BE49-F238E27FC236}">
                <a16:creationId xmlns:a16="http://schemas.microsoft.com/office/drawing/2014/main" id="{3963C5E4-FDB6-7F43-A8DB-E5B8218A8A20}"/>
              </a:ext>
            </a:extLst>
          </p:cNvPr>
          <p:cNvSpPr/>
          <p:nvPr/>
        </p:nvSpPr>
        <p:spPr>
          <a:xfrm>
            <a:off x="668338" y="4137144"/>
            <a:ext cx="2520000" cy="46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企業ロゴ</a:t>
            </a:r>
          </a:p>
        </p:txBody>
      </p:sp>
      <p:sp>
        <p:nvSpPr>
          <p:cNvPr id="14" name="正方形/長方形 13">
            <a:extLst>
              <a:ext uri="{FF2B5EF4-FFF2-40B4-BE49-F238E27FC236}">
                <a16:creationId xmlns:a16="http://schemas.microsoft.com/office/drawing/2014/main" id="{496CA914-DA1E-CD4C-990E-CD3ADA0A6657}"/>
              </a:ext>
            </a:extLst>
          </p:cNvPr>
          <p:cNvSpPr/>
          <p:nvPr/>
        </p:nvSpPr>
        <p:spPr>
          <a:xfrm>
            <a:off x="668338" y="4861735"/>
            <a:ext cx="2520000" cy="46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企業ロゴ</a:t>
            </a:r>
          </a:p>
        </p:txBody>
      </p:sp>
      <p:sp>
        <p:nvSpPr>
          <p:cNvPr id="15" name="正方形/長方形 14">
            <a:extLst>
              <a:ext uri="{FF2B5EF4-FFF2-40B4-BE49-F238E27FC236}">
                <a16:creationId xmlns:a16="http://schemas.microsoft.com/office/drawing/2014/main" id="{2073963B-7F05-D24D-ABA9-23A0E8A535BD}"/>
              </a:ext>
            </a:extLst>
          </p:cNvPr>
          <p:cNvSpPr/>
          <p:nvPr/>
        </p:nvSpPr>
        <p:spPr>
          <a:xfrm>
            <a:off x="3711256" y="2719818"/>
            <a:ext cx="2520000" cy="46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企業ロゴ</a:t>
            </a:r>
          </a:p>
        </p:txBody>
      </p:sp>
      <p:sp>
        <p:nvSpPr>
          <p:cNvPr id="16" name="正方形/長方形 15">
            <a:extLst>
              <a:ext uri="{FF2B5EF4-FFF2-40B4-BE49-F238E27FC236}">
                <a16:creationId xmlns:a16="http://schemas.microsoft.com/office/drawing/2014/main" id="{B7E2EE06-BA08-3E49-9D39-9A130390AA43}"/>
              </a:ext>
            </a:extLst>
          </p:cNvPr>
          <p:cNvSpPr/>
          <p:nvPr/>
        </p:nvSpPr>
        <p:spPr>
          <a:xfrm>
            <a:off x="3711256" y="3428481"/>
            <a:ext cx="2520000" cy="46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企業ロゴ</a:t>
            </a:r>
          </a:p>
        </p:txBody>
      </p:sp>
      <p:sp>
        <p:nvSpPr>
          <p:cNvPr id="17" name="正方形/長方形 16">
            <a:extLst>
              <a:ext uri="{FF2B5EF4-FFF2-40B4-BE49-F238E27FC236}">
                <a16:creationId xmlns:a16="http://schemas.microsoft.com/office/drawing/2014/main" id="{2B0D6AF9-5337-2341-A6C7-D99A42B9A391}"/>
              </a:ext>
            </a:extLst>
          </p:cNvPr>
          <p:cNvSpPr/>
          <p:nvPr/>
        </p:nvSpPr>
        <p:spPr>
          <a:xfrm>
            <a:off x="3711256" y="4137144"/>
            <a:ext cx="2520000" cy="46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企業ロゴ</a:t>
            </a:r>
          </a:p>
        </p:txBody>
      </p:sp>
      <p:sp>
        <p:nvSpPr>
          <p:cNvPr id="18" name="正方形/長方形 17">
            <a:extLst>
              <a:ext uri="{FF2B5EF4-FFF2-40B4-BE49-F238E27FC236}">
                <a16:creationId xmlns:a16="http://schemas.microsoft.com/office/drawing/2014/main" id="{7203DC19-C607-2144-8EDC-6D12B37713CE}"/>
              </a:ext>
            </a:extLst>
          </p:cNvPr>
          <p:cNvSpPr/>
          <p:nvPr/>
        </p:nvSpPr>
        <p:spPr>
          <a:xfrm>
            <a:off x="3693000" y="4861735"/>
            <a:ext cx="2520000" cy="46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企業ロゴ</a:t>
            </a:r>
          </a:p>
        </p:txBody>
      </p:sp>
      <p:sp>
        <p:nvSpPr>
          <p:cNvPr id="19" name="正方形/長方形 18">
            <a:extLst>
              <a:ext uri="{FF2B5EF4-FFF2-40B4-BE49-F238E27FC236}">
                <a16:creationId xmlns:a16="http://schemas.microsoft.com/office/drawing/2014/main" id="{4109ED59-0699-534E-AEDE-309DA0B0769F}"/>
              </a:ext>
            </a:extLst>
          </p:cNvPr>
          <p:cNvSpPr/>
          <p:nvPr/>
        </p:nvSpPr>
        <p:spPr>
          <a:xfrm>
            <a:off x="6717662" y="2719818"/>
            <a:ext cx="2520000" cy="46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企業ロゴ</a:t>
            </a:r>
          </a:p>
        </p:txBody>
      </p:sp>
      <p:sp>
        <p:nvSpPr>
          <p:cNvPr id="20" name="正方形/長方形 19">
            <a:extLst>
              <a:ext uri="{FF2B5EF4-FFF2-40B4-BE49-F238E27FC236}">
                <a16:creationId xmlns:a16="http://schemas.microsoft.com/office/drawing/2014/main" id="{A676852F-D246-F346-96AE-5D2534B86EC4}"/>
              </a:ext>
            </a:extLst>
          </p:cNvPr>
          <p:cNvSpPr/>
          <p:nvPr/>
        </p:nvSpPr>
        <p:spPr>
          <a:xfrm>
            <a:off x="6717662" y="3428481"/>
            <a:ext cx="2520000" cy="46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企業ロゴ</a:t>
            </a:r>
          </a:p>
        </p:txBody>
      </p:sp>
      <p:sp>
        <p:nvSpPr>
          <p:cNvPr id="21" name="正方形/長方形 20">
            <a:extLst>
              <a:ext uri="{FF2B5EF4-FFF2-40B4-BE49-F238E27FC236}">
                <a16:creationId xmlns:a16="http://schemas.microsoft.com/office/drawing/2014/main" id="{8150993E-6200-E44F-9762-35AF15897438}"/>
              </a:ext>
            </a:extLst>
          </p:cNvPr>
          <p:cNvSpPr/>
          <p:nvPr/>
        </p:nvSpPr>
        <p:spPr>
          <a:xfrm>
            <a:off x="6717662" y="4137144"/>
            <a:ext cx="2520000" cy="46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企業ロゴ</a:t>
            </a:r>
          </a:p>
        </p:txBody>
      </p:sp>
      <p:sp>
        <p:nvSpPr>
          <p:cNvPr id="22" name="正方形/長方形 21">
            <a:extLst>
              <a:ext uri="{FF2B5EF4-FFF2-40B4-BE49-F238E27FC236}">
                <a16:creationId xmlns:a16="http://schemas.microsoft.com/office/drawing/2014/main" id="{6C1B0ECD-1B7F-6047-BED2-094675407496}"/>
              </a:ext>
            </a:extLst>
          </p:cNvPr>
          <p:cNvSpPr/>
          <p:nvPr/>
        </p:nvSpPr>
        <p:spPr>
          <a:xfrm>
            <a:off x="6717662" y="4861735"/>
            <a:ext cx="2520000" cy="46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企業ロゴ</a:t>
            </a:r>
          </a:p>
        </p:txBody>
      </p:sp>
      <p:sp>
        <p:nvSpPr>
          <p:cNvPr id="27" name="正方形/長方形 26">
            <a:extLst>
              <a:ext uri="{FF2B5EF4-FFF2-40B4-BE49-F238E27FC236}">
                <a16:creationId xmlns:a16="http://schemas.microsoft.com/office/drawing/2014/main" id="{07E9E8AC-ADCA-A848-B8F6-C2FDC727396F}"/>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a:solidFill>
                <a:schemeClr val="tx1"/>
              </a:solidFill>
              <a:latin typeface="+mn-ea"/>
              <a:ea typeface="+mn-ea"/>
            </a:endParaRPr>
          </a:p>
        </p:txBody>
      </p:sp>
      <p:sp>
        <p:nvSpPr>
          <p:cNvPr id="28" name="テキスト ボックス 27">
            <a:extLst>
              <a:ext uri="{FF2B5EF4-FFF2-40B4-BE49-F238E27FC236}">
                <a16:creationId xmlns:a16="http://schemas.microsoft.com/office/drawing/2014/main" id="{AE065E53-8F90-FA4E-9662-576E8A3090E0}"/>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Tree>
    <p:extLst>
      <p:ext uri="{BB962C8B-B14F-4D97-AF65-F5344CB8AC3E}">
        <p14:creationId xmlns:p14="http://schemas.microsoft.com/office/powerpoint/2010/main" val="2728598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54">
            <a:extLst>
              <a:ext uri="{FF2B5EF4-FFF2-40B4-BE49-F238E27FC236}">
                <a16:creationId xmlns:a16="http://schemas.microsoft.com/office/drawing/2014/main" id="{3799430F-DDC6-456D-B27D-F198FD65ECA3}"/>
              </a:ext>
            </a:extLst>
          </p:cNvPr>
          <p:cNvSpPr/>
          <p:nvPr/>
        </p:nvSpPr>
        <p:spPr>
          <a:xfrm>
            <a:off x="5287220" y="4022386"/>
            <a:ext cx="3960000" cy="720000"/>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r>
              <a:rPr kumimoji="1" lang="ja-JP" altLang="en-US" sz="1600" b="1" u="sng"/>
              <a:t>ウェブサイトを詳しく見る</a:t>
            </a:r>
            <a:endParaRPr kumimoji="1" lang="ja-JP" altLang="en-US" sz="1600" b="1" u="sng" dirty="0"/>
          </a:p>
        </p:txBody>
      </p:sp>
      <p:sp>
        <p:nvSpPr>
          <p:cNvPr id="18" name="テキスト プレースホルダー 2">
            <a:extLst>
              <a:ext uri="{FF2B5EF4-FFF2-40B4-BE49-F238E27FC236}">
                <a16:creationId xmlns:a16="http://schemas.microsoft.com/office/drawing/2014/main" id="{62515E5B-A2BD-48BF-8F72-6146A02933A5}"/>
              </a:ext>
            </a:extLst>
          </p:cNvPr>
          <p:cNvSpPr txBox="1">
            <a:spLocks/>
          </p:cNvSpPr>
          <p:nvPr/>
        </p:nvSpPr>
        <p:spPr>
          <a:xfrm>
            <a:off x="5949156" y="3139869"/>
            <a:ext cx="2700000" cy="720000"/>
          </a:xfrm>
          <a:prstGeom prst="rect">
            <a:avLst/>
          </a:prstGeom>
        </p:spPr>
        <p:txBody>
          <a:bodyPr anchor="ctr">
            <a:normAutofit/>
          </a:bodyPr>
          <a:lstStyle>
            <a:lvl1pPr marL="143999" indent="-215999" algn="l" defTabSz="914395" rtl="0" eaLnBrk="1" latinLnBrk="0" hangingPunct="1">
              <a:lnSpc>
                <a:spcPct val="100000"/>
              </a:lnSpc>
              <a:spcBef>
                <a:spcPts val="1000"/>
              </a:spcBef>
              <a:spcAft>
                <a:spcPts val="400"/>
              </a:spcAft>
              <a:buFont typeface="Wingdings" pitchFamily="2" charset="2"/>
              <a:buChar char="l"/>
              <a:defRPr kumimoji="1" sz="1600" b="0" kern="1200">
                <a:solidFill>
                  <a:schemeClr val="tx1"/>
                </a:solidFill>
                <a:latin typeface="+mn-lt"/>
                <a:ea typeface="+mn-ea"/>
                <a:cs typeface="+mn-cs"/>
              </a:defRPr>
            </a:lvl1pPr>
            <a:lvl2pPr marL="358773" indent="-165099" algn="l" defTabSz="914395" rtl="0" eaLnBrk="1" latinLnBrk="0" hangingPunct="1">
              <a:lnSpc>
                <a:spcPct val="100000"/>
              </a:lnSpc>
              <a:spcBef>
                <a:spcPts val="500"/>
              </a:spcBef>
              <a:spcAft>
                <a:spcPts val="400"/>
              </a:spcAft>
              <a:buFont typeface="Arial" panose="020B0604020202020204" pitchFamily="34" charset="0"/>
              <a:buChar char="•"/>
              <a:tabLst/>
              <a:defRPr kumimoji="1" sz="1400" b="0" kern="1200">
                <a:solidFill>
                  <a:schemeClr val="tx1"/>
                </a:solidFill>
                <a:latin typeface="+mn-lt"/>
                <a:ea typeface="+mn-ea"/>
                <a:cs typeface="+mn-cs"/>
              </a:defRPr>
            </a:lvl2pPr>
            <a:lvl3pPr marL="492122" indent="-133349" algn="l" defTabSz="914395" rtl="0" eaLnBrk="1" latinLnBrk="0" hangingPunct="1">
              <a:lnSpc>
                <a:spcPct val="100000"/>
              </a:lnSpc>
              <a:spcBef>
                <a:spcPts val="500"/>
              </a:spcBef>
              <a:spcAft>
                <a:spcPts val="400"/>
              </a:spcAft>
              <a:buFont typeface="Arial" panose="020B0604020202020204" pitchFamily="34" charset="0"/>
              <a:buChar char="•"/>
              <a:tabLst/>
              <a:defRPr kumimoji="1" sz="1400" b="0" kern="1200">
                <a:solidFill>
                  <a:schemeClr val="tx1"/>
                </a:solidFill>
                <a:latin typeface="+mn-lt"/>
                <a:ea typeface="+mn-ea"/>
                <a:cs typeface="+mn-cs"/>
              </a:defRPr>
            </a:lvl3pPr>
            <a:lvl4pPr marL="668335" indent="-134937" algn="l" defTabSz="914395" rtl="0" eaLnBrk="1" latinLnBrk="0" hangingPunct="1">
              <a:lnSpc>
                <a:spcPct val="100000"/>
              </a:lnSpc>
              <a:spcBef>
                <a:spcPts val="500"/>
              </a:spcBef>
              <a:spcAft>
                <a:spcPts val="400"/>
              </a:spcAft>
              <a:buFont typeface="Arial" panose="020B0604020202020204" pitchFamily="34" charset="0"/>
              <a:buChar char="•"/>
              <a:tabLst/>
              <a:defRPr kumimoji="1" sz="1200" b="0" kern="1200">
                <a:solidFill>
                  <a:schemeClr val="tx1"/>
                </a:solidFill>
                <a:latin typeface="+mn-lt"/>
                <a:ea typeface="+mn-ea"/>
                <a:cs typeface="+mn-cs"/>
              </a:defRPr>
            </a:lvl4pPr>
            <a:lvl5pPr marL="801684" indent="-133349" algn="l" defTabSz="914395" rtl="0" eaLnBrk="1" latinLnBrk="0" hangingPunct="1">
              <a:lnSpc>
                <a:spcPct val="100000"/>
              </a:lnSpc>
              <a:spcBef>
                <a:spcPts val="500"/>
              </a:spcBef>
              <a:spcAft>
                <a:spcPts val="400"/>
              </a:spcAft>
              <a:buFont typeface="Arial" panose="020B0604020202020204" pitchFamily="34" charset="0"/>
              <a:buChar char="•"/>
              <a:tabLst/>
              <a:defRPr kumimoji="1" sz="1200" b="0" kern="1200">
                <a:solidFill>
                  <a:schemeClr val="tx1"/>
                </a:solidFill>
                <a:latin typeface="+mn-lt"/>
                <a:ea typeface="+mn-ea"/>
                <a:cs typeface="+mn-cs"/>
              </a:defRPr>
            </a:lvl5pPr>
            <a:lvl6pPr marL="2514585"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83"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80"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77"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spcBef>
                <a:spcPts val="0"/>
              </a:spcBef>
              <a:buNone/>
            </a:pPr>
            <a:r>
              <a:rPr lang="ja-JP" altLang="en-US" sz="1800" b="1"/>
              <a:t>無料</a:t>
            </a:r>
            <a:r>
              <a:rPr lang="en-US" altLang="ja-JP" sz="1800" b="1" dirty="0"/>
              <a:t>○</a:t>
            </a:r>
            <a:r>
              <a:rPr lang="ja-JP" altLang="en-US" sz="1800" b="1"/>
              <a:t>○○○実施中！</a:t>
            </a:r>
            <a:endParaRPr lang="en-US" altLang="ja-JP" sz="1800" b="1" dirty="0"/>
          </a:p>
          <a:p>
            <a:pPr marL="0" indent="0" algn="ctr">
              <a:spcBef>
                <a:spcPts val="0"/>
              </a:spcBef>
              <a:buNone/>
            </a:pPr>
            <a:r>
              <a:rPr lang="ja-JP" altLang="en-US" sz="1800" b="1"/>
              <a:t>ぜひお試しください</a:t>
            </a:r>
            <a:endParaRPr lang="ja-JP" altLang="en-US" sz="1800" b="1" dirty="0"/>
          </a:p>
        </p:txBody>
      </p:sp>
      <p:sp>
        <p:nvSpPr>
          <p:cNvPr id="17" name="スライド番号プレースホルダー 2">
            <a:extLst>
              <a:ext uri="{FF2B5EF4-FFF2-40B4-BE49-F238E27FC236}">
                <a16:creationId xmlns:a16="http://schemas.microsoft.com/office/drawing/2014/main" id="{C3173696-61B7-874E-94AD-FAC6E06CBE6F}"/>
              </a:ext>
            </a:extLst>
          </p:cNvPr>
          <p:cNvSpPr>
            <a:spLocks noGrp="1"/>
          </p:cNvSpPr>
          <p:nvPr>
            <p:ph type="sldNum" sz="quarter" idx="14"/>
          </p:nvPr>
        </p:nvSpPr>
        <p:spPr>
          <a:xfrm>
            <a:off x="8730930" y="6444000"/>
            <a:ext cx="975000" cy="288000"/>
          </a:xfrm>
        </p:spPr>
        <p:txBody>
          <a:bodyPr/>
          <a:lstStyle/>
          <a:p>
            <a:fld id="{2CF39A64-FD95-C144-B37D-DFADB2595A9F}" type="slidenum">
              <a:rPr lang="ja-JP" altLang="en-US" smtClean="0"/>
              <a:pPr/>
              <a:t>16</a:t>
            </a:fld>
            <a:endParaRPr lang="ja-JP" altLang="en-US"/>
          </a:p>
        </p:txBody>
      </p:sp>
      <p:sp>
        <p:nvSpPr>
          <p:cNvPr id="3" name="テキスト プレースホルダー 2">
            <a:extLst>
              <a:ext uri="{FF2B5EF4-FFF2-40B4-BE49-F238E27FC236}">
                <a16:creationId xmlns:a16="http://schemas.microsoft.com/office/drawing/2014/main" id="{CBC90A8D-66ED-8642-AA03-C412495884F5}"/>
              </a:ext>
            </a:extLst>
          </p:cNvPr>
          <p:cNvSpPr>
            <a:spLocks noGrp="1"/>
          </p:cNvSpPr>
          <p:nvPr>
            <p:ph type="body" sz="quarter" idx="15"/>
          </p:nvPr>
        </p:nvSpPr>
        <p:spPr>
          <a:xfrm>
            <a:off x="669001" y="374837"/>
            <a:ext cx="8568000" cy="257175"/>
          </a:xfrm>
        </p:spPr>
        <p:txBody>
          <a:bodyPr/>
          <a:lstStyle/>
          <a:p>
            <a:r>
              <a:rPr lang="ja-JP" altLang="en-US"/>
              <a:t>お問い合わせ先</a:t>
            </a:r>
          </a:p>
        </p:txBody>
      </p:sp>
      <p:sp>
        <p:nvSpPr>
          <p:cNvPr id="2" name="タイトル 1">
            <a:extLst>
              <a:ext uri="{FF2B5EF4-FFF2-40B4-BE49-F238E27FC236}">
                <a16:creationId xmlns:a16="http://schemas.microsoft.com/office/drawing/2014/main" id="{5B4A2882-5E26-5740-9CF7-B07DA637E255}"/>
              </a:ext>
            </a:extLst>
          </p:cNvPr>
          <p:cNvSpPr>
            <a:spLocks noGrp="1"/>
          </p:cNvSpPr>
          <p:nvPr>
            <p:ph type="title"/>
          </p:nvPr>
        </p:nvSpPr>
        <p:spPr>
          <a:xfrm>
            <a:off x="669000" y="894789"/>
            <a:ext cx="8568000" cy="540000"/>
          </a:xfrm>
        </p:spPr>
        <p:txBody>
          <a:bodyPr>
            <a:normAutofit/>
          </a:bodyPr>
          <a:lstStyle/>
          <a:p>
            <a:r>
              <a:rPr lang="ja-JP" altLang="en-US"/>
              <a:t>〇〇〇業務のお悩みを解決します</a:t>
            </a:r>
          </a:p>
        </p:txBody>
      </p:sp>
      <p:sp>
        <p:nvSpPr>
          <p:cNvPr id="4" name="正方形/長方形 3">
            <a:extLst>
              <a:ext uri="{FF2B5EF4-FFF2-40B4-BE49-F238E27FC236}">
                <a16:creationId xmlns:a16="http://schemas.microsoft.com/office/drawing/2014/main" id="{0BFC0C91-783B-3D49-BB30-88537628D9E1}"/>
              </a:ext>
            </a:extLst>
          </p:cNvPr>
          <p:cNvSpPr/>
          <p:nvPr/>
        </p:nvSpPr>
        <p:spPr>
          <a:xfrm>
            <a:off x="5707117" y="5025268"/>
            <a:ext cx="3154881" cy="6150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rPr>
              <a:t>サービス・企業ロゴ</a:t>
            </a:r>
          </a:p>
        </p:txBody>
      </p:sp>
      <p:pic>
        <p:nvPicPr>
          <p:cNvPr id="7" name="図 6">
            <a:extLst>
              <a:ext uri="{FF2B5EF4-FFF2-40B4-BE49-F238E27FC236}">
                <a16:creationId xmlns:a16="http://schemas.microsoft.com/office/drawing/2014/main" id="{A6CB5D80-72A2-894D-A614-5A430A03C4CC}"/>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r="-183"/>
          <a:stretch/>
        </p:blipFill>
        <p:spPr>
          <a:xfrm>
            <a:off x="573150" y="3250439"/>
            <a:ext cx="4379850" cy="2389918"/>
          </a:xfrm>
          <a:prstGeom prst="rect">
            <a:avLst/>
          </a:prstGeom>
        </p:spPr>
      </p:pic>
      <p:pic>
        <p:nvPicPr>
          <p:cNvPr id="8" name="図 7">
            <a:extLst>
              <a:ext uri="{FF2B5EF4-FFF2-40B4-BE49-F238E27FC236}">
                <a16:creationId xmlns:a16="http://schemas.microsoft.com/office/drawing/2014/main" id="{BF2915CC-551B-044C-BCB2-88A495A98C8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226033" y="3433117"/>
            <a:ext cx="3068799" cy="1811427"/>
          </a:xfrm>
          <a:prstGeom prst="rect">
            <a:avLst/>
          </a:prstGeom>
        </p:spPr>
      </p:pic>
      <p:pic>
        <p:nvPicPr>
          <p:cNvPr id="9" name="図 8">
            <a:extLst>
              <a:ext uri="{FF2B5EF4-FFF2-40B4-BE49-F238E27FC236}">
                <a16:creationId xmlns:a16="http://schemas.microsoft.com/office/drawing/2014/main" id="{428E8130-769A-0E4F-BE13-BA2903611F2A}"/>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899575" y="4047963"/>
            <a:ext cx="842227" cy="1644886"/>
          </a:xfrm>
          <a:prstGeom prst="rect">
            <a:avLst/>
          </a:prstGeom>
        </p:spPr>
      </p:pic>
      <p:pic>
        <p:nvPicPr>
          <p:cNvPr id="10" name="図 9">
            <a:extLst>
              <a:ext uri="{FF2B5EF4-FFF2-40B4-BE49-F238E27FC236}">
                <a16:creationId xmlns:a16="http://schemas.microsoft.com/office/drawing/2014/main" id="{8B719559-2BA4-E94C-ABED-F9B32403C017}"/>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3971621" y="4168051"/>
            <a:ext cx="686841" cy="1418357"/>
          </a:xfrm>
          <a:prstGeom prst="rect">
            <a:avLst/>
          </a:prstGeom>
        </p:spPr>
      </p:pic>
      <p:cxnSp>
        <p:nvCxnSpPr>
          <p:cNvPr id="6" name="直線コネクタ 5">
            <a:extLst>
              <a:ext uri="{FF2B5EF4-FFF2-40B4-BE49-F238E27FC236}">
                <a16:creationId xmlns:a16="http://schemas.microsoft.com/office/drawing/2014/main" id="{AE2950F8-0367-6E46-AED0-69B871274C2D}"/>
              </a:ext>
            </a:extLst>
          </p:cNvPr>
          <p:cNvCxnSpPr>
            <a:cxnSpLocks/>
          </p:cNvCxnSpPr>
          <p:nvPr/>
        </p:nvCxnSpPr>
        <p:spPr>
          <a:xfrm>
            <a:off x="5591503" y="3286907"/>
            <a:ext cx="231228" cy="42592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2331B75F-5C2A-254B-8D78-58C2E39F1C18}"/>
              </a:ext>
            </a:extLst>
          </p:cNvPr>
          <p:cNvCxnSpPr>
            <a:cxnSpLocks/>
          </p:cNvCxnSpPr>
          <p:nvPr/>
        </p:nvCxnSpPr>
        <p:spPr>
          <a:xfrm flipH="1">
            <a:off x="8775581" y="3286907"/>
            <a:ext cx="220717" cy="42264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9" name="テキスト プレースホルダー 14">
            <a:extLst>
              <a:ext uri="{FF2B5EF4-FFF2-40B4-BE49-F238E27FC236}">
                <a16:creationId xmlns:a16="http://schemas.microsoft.com/office/drawing/2014/main" id="{3A5E76D5-EEC7-E849-8C39-098A69AC6D71}"/>
              </a:ext>
            </a:extLst>
          </p:cNvPr>
          <p:cNvSpPr txBox="1">
            <a:spLocks/>
          </p:cNvSpPr>
          <p:nvPr/>
        </p:nvSpPr>
        <p:spPr>
          <a:xfrm>
            <a:off x="669000" y="1872313"/>
            <a:ext cx="8568000" cy="719999"/>
          </a:xfrm>
          <a:prstGeom prst="rect">
            <a:avLst/>
          </a:prstGeom>
        </p:spPr>
        <p:txBody>
          <a:bodyPr anchor="ctr">
            <a:normAutofit/>
          </a:bodyPr>
          <a:lstStyle>
            <a:lvl1pPr marL="143999" indent="-215999" algn="l" defTabSz="914395" rtl="0" eaLnBrk="1" latinLnBrk="0" hangingPunct="1">
              <a:lnSpc>
                <a:spcPct val="100000"/>
              </a:lnSpc>
              <a:spcBef>
                <a:spcPts val="1000"/>
              </a:spcBef>
              <a:spcAft>
                <a:spcPts val="400"/>
              </a:spcAft>
              <a:buFont typeface="Wingdings" pitchFamily="2" charset="2"/>
              <a:buChar char="l"/>
              <a:defRPr kumimoji="1" sz="1600" b="0" kern="1200">
                <a:solidFill>
                  <a:schemeClr val="tx1"/>
                </a:solidFill>
                <a:latin typeface="+mn-lt"/>
                <a:ea typeface="+mn-ea"/>
                <a:cs typeface="+mn-cs"/>
              </a:defRPr>
            </a:lvl1pPr>
            <a:lvl2pPr marL="358773" indent="-165099" algn="l" defTabSz="914395" rtl="0" eaLnBrk="1" latinLnBrk="0" hangingPunct="1">
              <a:lnSpc>
                <a:spcPct val="100000"/>
              </a:lnSpc>
              <a:spcBef>
                <a:spcPts val="500"/>
              </a:spcBef>
              <a:spcAft>
                <a:spcPts val="400"/>
              </a:spcAft>
              <a:buFont typeface="Arial" panose="020B0604020202020204" pitchFamily="34" charset="0"/>
              <a:buChar char="•"/>
              <a:tabLst/>
              <a:defRPr kumimoji="1" sz="1400" b="0" kern="1200">
                <a:solidFill>
                  <a:schemeClr val="tx1"/>
                </a:solidFill>
                <a:latin typeface="+mn-lt"/>
                <a:ea typeface="+mn-ea"/>
                <a:cs typeface="+mn-cs"/>
              </a:defRPr>
            </a:lvl2pPr>
            <a:lvl3pPr marL="492122" indent="-133349" algn="l" defTabSz="914395" rtl="0" eaLnBrk="1" latinLnBrk="0" hangingPunct="1">
              <a:lnSpc>
                <a:spcPct val="100000"/>
              </a:lnSpc>
              <a:spcBef>
                <a:spcPts val="500"/>
              </a:spcBef>
              <a:spcAft>
                <a:spcPts val="400"/>
              </a:spcAft>
              <a:buFont typeface="Arial" panose="020B0604020202020204" pitchFamily="34" charset="0"/>
              <a:buChar char="•"/>
              <a:tabLst/>
              <a:defRPr kumimoji="1" sz="1400" b="0" kern="1200">
                <a:solidFill>
                  <a:schemeClr val="tx1"/>
                </a:solidFill>
                <a:latin typeface="+mn-lt"/>
                <a:ea typeface="+mn-ea"/>
                <a:cs typeface="+mn-cs"/>
              </a:defRPr>
            </a:lvl3pPr>
            <a:lvl4pPr marL="668335" indent="-134937" algn="l" defTabSz="914395" rtl="0" eaLnBrk="1" latinLnBrk="0" hangingPunct="1">
              <a:lnSpc>
                <a:spcPct val="100000"/>
              </a:lnSpc>
              <a:spcBef>
                <a:spcPts val="500"/>
              </a:spcBef>
              <a:spcAft>
                <a:spcPts val="400"/>
              </a:spcAft>
              <a:buFont typeface="Arial" panose="020B0604020202020204" pitchFamily="34" charset="0"/>
              <a:buChar char="•"/>
              <a:tabLst/>
              <a:defRPr kumimoji="1" sz="1200" b="0" kern="1200">
                <a:solidFill>
                  <a:schemeClr val="tx1"/>
                </a:solidFill>
                <a:latin typeface="+mn-lt"/>
                <a:ea typeface="+mn-ea"/>
                <a:cs typeface="+mn-cs"/>
              </a:defRPr>
            </a:lvl4pPr>
            <a:lvl5pPr marL="801684" indent="-133349" algn="l" defTabSz="914395" rtl="0" eaLnBrk="1" latinLnBrk="0" hangingPunct="1">
              <a:lnSpc>
                <a:spcPct val="100000"/>
              </a:lnSpc>
              <a:spcBef>
                <a:spcPts val="500"/>
              </a:spcBef>
              <a:spcAft>
                <a:spcPts val="400"/>
              </a:spcAft>
              <a:buFont typeface="Arial" panose="020B0604020202020204" pitchFamily="34" charset="0"/>
              <a:buChar char="•"/>
              <a:tabLst/>
              <a:defRPr kumimoji="1" sz="1200" b="0" kern="1200">
                <a:solidFill>
                  <a:schemeClr val="tx1"/>
                </a:solidFill>
                <a:latin typeface="+mn-lt"/>
                <a:ea typeface="+mn-ea"/>
                <a:cs typeface="+mn-cs"/>
              </a:defRPr>
            </a:lvl5pPr>
            <a:lvl6pPr marL="2514585"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83"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80"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77"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10000"/>
              </a:lnSpc>
              <a:spcBef>
                <a:spcPts val="0"/>
              </a:spcBef>
              <a:buNone/>
            </a:pPr>
            <a:r>
              <a:rPr lang="ja-JP" altLang="en-US" sz="1400"/>
              <a:t>○○○を最適化する○○○企業様向けのサービスを提供しています。</a:t>
            </a:r>
            <a:endParaRPr lang="en-US" altLang="ja-JP" sz="1400" dirty="0"/>
          </a:p>
          <a:p>
            <a:pPr marL="0" indent="0" algn="ctr">
              <a:lnSpc>
                <a:spcPct val="110000"/>
              </a:lnSpc>
              <a:spcBef>
                <a:spcPts val="0"/>
              </a:spcBef>
              <a:buNone/>
            </a:pPr>
            <a:r>
              <a:rPr lang="ja-JP" altLang="en-US" sz="1400"/>
              <a:t>導入に関するご相談・ご質問がある方は○○○○よりお気軽にお問い合わせください。</a:t>
            </a:r>
            <a:endParaRPr lang="en-US" altLang="ja-JP" sz="1400" dirty="0"/>
          </a:p>
        </p:txBody>
      </p:sp>
      <p:sp>
        <p:nvSpPr>
          <p:cNvPr id="20" name="正方形/長方形 19">
            <a:extLst>
              <a:ext uri="{FF2B5EF4-FFF2-40B4-BE49-F238E27FC236}">
                <a16:creationId xmlns:a16="http://schemas.microsoft.com/office/drawing/2014/main" id="{C812786B-01F8-F44D-8DF8-6B24FDFF515D}"/>
              </a:ext>
            </a:extLst>
          </p:cNvPr>
          <p:cNvSpPr/>
          <p:nvPr/>
        </p:nvSpPr>
        <p:spPr>
          <a:xfrm>
            <a:off x="2017401" y="4598386"/>
            <a:ext cx="1620000" cy="28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100">
                <a:solidFill>
                  <a:schemeClr val="tx1"/>
                </a:solidFill>
              </a:rPr>
              <a:t>サービスイメージ</a:t>
            </a:r>
          </a:p>
        </p:txBody>
      </p:sp>
      <p:sp>
        <p:nvSpPr>
          <p:cNvPr id="21" name="正方形/長方形 20">
            <a:extLst>
              <a:ext uri="{FF2B5EF4-FFF2-40B4-BE49-F238E27FC236}">
                <a16:creationId xmlns:a16="http://schemas.microsoft.com/office/drawing/2014/main" id="{4B521ED5-BB32-6E47-8CA5-D4ABF1C7AB18}"/>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a:solidFill>
                <a:schemeClr val="tx1"/>
              </a:solidFill>
              <a:latin typeface="+mn-ea"/>
              <a:ea typeface="+mn-ea"/>
            </a:endParaRPr>
          </a:p>
        </p:txBody>
      </p:sp>
    </p:spTree>
    <p:extLst>
      <p:ext uri="{BB962C8B-B14F-4D97-AF65-F5344CB8AC3E}">
        <p14:creationId xmlns:p14="http://schemas.microsoft.com/office/powerpoint/2010/main" val="4008462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E455F5EF-6E0E-4F79-81A3-56D130EED2EE}"/>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a:solidFill>
                <a:schemeClr val="tx1"/>
              </a:solidFill>
              <a:latin typeface="+mn-ea"/>
              <a:ea typeface="+mn-ea"/>
            </a:endParaRPr>
          </a:p>
        </p:txBody>
      </p:sp>
      <p:sp>
        <p:nvSpPr>
          <p:cNvPr id="23" name="テキスト ボックス 22">
            <a:extLst>
              <a:ext uri="{FF2B5EF4-FFF2-40B4-BE49-F238E27FC236}">
                <a16:creationId xmlns:a16="http://schemas.microsoft.com/office/drawing/2014/main" id="{C1693D97-763F-4FC5-B802-4D897D61834E}"/>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8" name="スライド番号プレースホルダー 7">
            <a:extLst>
              <a:ext uri="{FF2B5EF4-FFF2-40B4-BE49-F238E27FC236}">
                <a16:creationId xmlns:a16="http://schemas.microsoft.com/office/drawing/2014/main" id="{003D1449-4263-9D4F-84FB-1F8D23F6E898}"/>
              </a:ext>
            </a:extLst>
          </p:cNvPr>
          <p:cNvSpPr>
            <a:spLocks noGrp="1"/>
          </p:cNvSpPr>
          <p:nvPr>
            <p:ph type="sldNum" sz="quarter" idx="14"/>
          </p:nvPr>
        </p:nvSpPr>
        <p:spPr>
          <a:xfrm>
            <a:off x="8730930" y="6444000"/>
            <a:ext cx="975000" cy="288000"/>
          </a:xfrm>
        </p:spPr>
        <p:txBody>
          <a:bodyPr>
            <a:normAutofit/>
          </a:bodyPr>
          <a:lstStyle/>
          <a:p>
            <a:fld id="{2CF39A64-FD95-C144-B37D-DFADB2595A9F}" type="slidenum">
              <a:rPr lang="ja-JP" altLang="en-US" smtClean="0"/>
              <a:pPr/>
              <a:t>17</a:t>
            </a:fld>
            <a:endParaRPr lang="ja-JP" altLang="en-US"/>
          </a:p>
        </p:txBody>
      </p:sp>
      <p:sp>
        <p:nvSpPr>
          <p:cNvPr id="3" name="テキスト プレースホルダー 2">
            <a:extLst>
              <a:ext uri="{FF2B5EF4-FFF2-40B4-BE49-F238E27FC236}">
                <a16:creationId xmlns:a16="http://schemas.microsoft.com/office/drawing/2014/main" id="{4C749A4C-E219-6448-9F83-2915DD4E8B00}"/>
              </a:ext>
            </a:extLst>
          </p:cNvPr>
          <p:cNvSpPr>
            <a:spLocks noGrp="1"/>
          </p:cNvSpPr>
          <p:nvPr>
            <p:ph type="body" sz="quarter" idx="15"/>
          </p:nvPr>
        </p:nvSpPr>
        <p:spPr>
          <a:xfrm>
            <a:off x="669001" y="374837"/>
            <a:ext cx="8568000" cy="257175"/>
          </a:xfrm>
        </p:spPr>
        <p:txBody>
          <a:bodyPr/>
          <a:lstStyle/>
          <a:p>
            <a:r>
              <a:rPr lang="ja-JP" altLang="en-US"/>
              <a:t>セクションタイトル○○○○</a:t>
            </a:r>
          </a:p>
        </p:txBody>
      </p:sp>
      <p:sp>
        <p:nvSpPr>
          <p:cNvPr id="2" name="タイトル 1">
            <a:extLst>
              <a:ext uri="{FF2B5EF4-FFF2-40B4-BE49-F238E27FC236}">
                <a16:creationId xmlns:a16="http://schemas.microsoft.com/office/drawing/2014/main" id="{6410DA2D-A310-6C46-B57D-DB38523E6142}"/>
              </a:ext>
            </a:extLst>
          </p:cNvPr>
          <p:cNvSpPr>
            <a:spLocks noGrp="1"/>
          </p:cNvSpPr>
          <p:nvPr>
            <p:ph type="title"/>
          </p:nvPr>
        </p:nvSpPr>
        <p:spPr>
          <a:xfrm>
            <a:off x="669000" y="894789"/>
            <a:ext cx="8568000" cy="540000"/>
          </a:xfrm>
        </p:spPr>
        <p:txBody>
          <a:bodyPr/>
          <a:lstStyle/>
          <a:p>
            <a:r>
              <a:rPr lang="ja-JP" altLang="en-US"/>
              <a:t>ページタイトル○○○○</a:t>
            </a:r>
          </a:p>
        </p:txBody>
      </p:sp>
      <p:sp>
        <p:nvSpPr>
          <p:cNvPr id="25" name="テキスト ボックス 24">
            <a:extLst>
              <a:ext uri="{FF2B5EF4-FFF2-40B4-BE49-F238E27FC236}">
                <a16:creationId xmlns:a16="http://schemas.microsoft.com/office/drawing/2014/main" id="{2B8DCF70-934F-124E-88EE-CAA519D689B8}"/>
              </a:ext>
            </a:extLst>
          </p:cNvPr>
          <p:cNvSpPr txBox="1"/>
          <p:nvPr/>
        </p:nvSpPr>
        <p:spPr>
          <a:xfrm>
            <a:off x="668998" y="2710006"/>
            <a:ext cx="3960000" cy="126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p>
        </p:txBody>
      </p:sp>
      <p:sp>
        <p:nvSpPr>
          <p:cNvPr id="26" name="テキスト ボックス 25">
            <a:extLst>
              <a:ext uri="{FF2B5EF4-FFF2-40B4-BE49-F238E27FC236}">
                <a16:creationId xmlns:a16="http://schemas.microsoft.com/office/drawing/2014/main" id="{5389722B-73AA-8F4F-870B-3E0A3C3E0F58}"/>
              </a:ext>
            </a:extLst>
          </p:cNvPr>
          <p:cNvSpPr txBox="1"/>
          <p:nvPr/>
        </p:nvSpPr>
        <p:spPr>
          <a:xfrm>
            <a:off x="1208996" y="2170006"/>
            <a:ext cx="3420000" cy="468000"/>
          </a:xfrm>
          <a:prstGeom prst="rect">
            <a:avLst/>
          </a:prstGeom>
          <a:noFill/>
        </p:spPr>
        <p:txBody>
          <a:bodyPr wrap="square" lIns="36000" tIns="36000" rIns="36000" bIns="36000" rtlCol="0" anchor="ctr">
            <a:noAutofit/>
          </a:bodyPr>
          <a:lstStyle/>
          <a:p>
            <a:r>
              <a:rPr kumimoji="1" lang="ja-JP" altLang="en-US" sz="1600" b="1">
                <a:solidFill>
                  <a:schemeClr val="accent6"/>
                </a:solidFill>
              </a:rPr>
              <a:t>小見出し○○○○○○○○</a:t>
            </a:r>
          </a:p>
        </p:txBody>
      </p:sp>
      <p:sp>
        <p:nvSpPr>
          <p:cNvPr id="11" name="テキスト ボックス 10">
            <a:extLst>
              <a:ext uri="{FF2B5EF4-FFF2-40B4-BE49-F238E27FC236}">
                <a16:creationId xmlns:a16="http://schemas.microsoft.com/office/drawing/2014/main" id="{5FB27C4A-BE35-0C4D-B577-CC17A2AF3431}"/>
              </a:ext>
            </a:extLst>
          </p:cNvPr>
          <p:cNvSpPr txBox="1"/>
          <p:nvPr/>
        </p:nvSpPr>
        <p:spPr>
          <a:xfrm>
            <a:off x="668996" y="4639904"/>
            <a:ext cx="3960000" cy="126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p>
        </p:txBody>
      </p:sp>
      <p:sp>
        <p:nvSpPr>
          <p:cNvPr id="12" name="テキスト ボックス 11">
            <a:extLst>
              <a:ext uri="{FF2B5EF4-FFF2-40B4-BE49-F238E27FC236}">
                <a16:creationId xmlns:a16="http://schemas.microsoft.com/office/drawing/2014/main" id="{EF91735E-D5E7-C948-B0C6-ED3E3B73DBAC}"/>
              </a:ext>
            </a:extLst>
          </p:cNvPr>
          <p:cNvSpPr txBox="1"/>
          <p:nvPr/>
        </p:nvSpPr>
        <p:spPr>
          <a:xfrm>
            <a:off x="1208994" y="4099904"/>
            <a:ext cx="3420000" cy="468000"/>
          </a:xfrm>
          <a:prstGeom prst="rect">
            <a:avLst/>
          </a:prstGeom>
          <a:noFill/>
        </p:spPr>
        <p:txBody>
          <a:bodyPr wrap="square" lIns="36000" tIns="36000" rIns="36000" bIns="36000" rtlCol="0" anchor="ctr">
            <a:noAutofit/>
          </a:bodyPr>
          <a:lstStyle/>
          <a:p>
            <a:r>
              <a:rPr kumimoji="1" lang="ja-JP" altLang="en-US" sz="1600" b="1">
                <a:solidFill>
                  <a:schemeClr val="accent6"/>
                </a:solidFill>
              </a:rPr>
              <a:t>小見出し○○○○○○○○</a:t>
            </a:r>
          </a:p>
        </p:txBody>
      </p:sp>
      <p:sp>
        <p:nvSpPr>
          <p:cNvPr id="13" name="テキスト ボックス 12">
            <a:extLst>
              <a:ext uri="{FF2B5EF4-FFF2-40B4-BE49-F238E27FC236}">
                <a16:creationId xmlns:a16="http://schemas.microsoft.com/office/drawing/2014/main" id="{059221F2-0097-2D4D-9533-C7C0D6917DB7}"/>
              </a:ext>
            </a:extLst>
          </p:cNvPr>
          <p:cNvSpPr txBox="1"/>
          <p:nvPr/>
        </p:nvSpPr>
        <p:spPr>
          <a:xfrm>
            <a:off x="5276998" y="2710006"/>
            <a:ext cx="3960000" cy="126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p>
        </p:txBody>
      </p:sp>
      <p:sp>
        <p:nvSpPr>
          <p:cNvPr id="14" name="テキスト ボックス 13">
            <a:extLst>
              <a:ext uri="{FF2B5EF4-FFF2-40B4-BE49-F238E27FC236}">
                <a16:creationId xmlns:a16="http://schemas.microsoft.com/office/drawing/2014/main" id="{B3146FBB-AE09-8D44-BB67-34C665E985B3}"/>
              </a:ext>
            </a:extLst>
          </p:cNvPr>
          <p:cNvSpPr txBox="1"/>
          <p:nvPr/>
        </p:nvSpPr>
        <p:spPr>
          <a:xfrm>
            <a:off x="5816996" y="2170006"/>
            <a:ext cx="3420000" cy="468000"/>
          </a:xfrm>
          <a:prstGeom prst="rect">
            <a:avLst/>
          </a:prstGeom>
          <a:noFill/>
        </p:spPr>
        <p:txBody>
          <a:bodyPr wrap="square" lIns="36000" tIns="36000" rIns="36000" bIns="36000" rtlCol="0" anchor="ctr">
            <a:noAutofit/>
          </a:bodyPr>
          <a:lstStyle/>
          <a:p>
            <a:r>
              <a:rPr kumimoji="1" lang="ja-JP" altLang="en-US" sz="1600" b="1">
                <a:solidFill>
                  <a:schemeClr val="accent6"/>
                </a:solidFill>
              </a:rPr>
              <a:t>小見出し○○○○○○○○</a:t>
            </a:r>
          </a:p>
        </p:txBody>
      </p:sp>
      <p:sp>
        <p:nvSpPr>
          <p:cNvPr id="15" name="テキスト ボックス 14">
            <a:extLst>
              <a:ext uri="{FF2B5EF4-FFF2-40B4-BE49-F238E27FC236}">
                <a16:creationId xmlns:a16="http://schemas.microsoft.com/office/drawing/2014/main" id="{E5A7E09C-921C-B141-8FC9-E72C6A39A5A3}"/>
              </a:ext>
            </a:extLst>
          </p:cNvPr>
          <p:cNvSpPr txBox="1"/>
          <p:nvPr/>
        </p:nvSpPr>
        <p:spPr>
          <a:xfrm>
            <a:off x="5276996" y="4639904"/>
            <a:ext cx="3960000" cy="126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p>
        </p:txBody>
      </p:sp>
      <p:sp>
        <p:nvSpPr>
          <p:cNvPr id="16" name="テキスト ボックス 15">
            <a:extLst>
              <a:ext uri="{FF2B5EF4-FFF2-40B4-BE49-F238E27FC236}">
                <a16:creationId xmlns:a16="http://schemas.microsoft.com/office/drawing/2014/main" id="{632A2385-DFD6-1D4A-BEBF-9987A414D9AB}"/>
              </a:ext>
            </a:extLst>
          </p:cNvPr>
          <p:cNvSpPr txBox="1"/>
          <p:nvPr/>
        </p:nvSpPr>
        <p:spPr>
          <a:xfrm>
            <a:off x="5816994" y="4099904"/>
            <a:ext cx="3420000" cy="468000"/>
          </a:xfrm>
          <a:prstGeom prst="rect">
            <a:avLst/>
          </a:prstGeom>
          <a:noFill/>
        </p:spPr>
        <p:txBody>
          <a:bodyPr wrap="square" lIns="36000" tIns="36000" rIns="36000" bIns="36000" rtlCol="0" anchor="ctr">
            <a:noAutofit/>
          </a:bodyPr>
          <a:lstStyle/>
          <a:p>
            <a:r>
              <a:rPr kumimoji="1" lang="ja-JP" altLang="en-US" sz="1600" b="1">
                <a:solidFill>
                  <a:schemeClr val="accent6"/>
                </a:solidFill>
              </a:rPr>
              <a:t>小見出し○○○○○○○○</a:t>
            </a:r>
          </a:p>
        </p:txBody>
      </p:sp>
      <p:sp>
        <p:nvSpPr>
          <p:cNvPr id="17" name="円/楕円 16">
            <a:extLst>
              <a:ext uri="{FF2B5EF4-FFF2-40B4-BE49-F238E27FC236}">
                <a16:creationId xmlns:a16="http://schemas.microsoft.com/office/drawing/2014/main" id="{E3B88B4C-F7B9-B442-B417-D89F59BF8460}"/>
              </a:ext>
            </a:extLst>
          </p:cNvPr>
          <p:cNvSpPr>
            <a:spLocks noChangeAspect="1"/>
          </p:cNvSpPr>
          <p:nvPr/>
        </p:nvSpPr>
        <p:spPr>
          <a:xfrm>
            <a:off x="668996" y="2227346"/>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t>1</a:t>
            </a:r>
            <a:endParaRPr kumimoji="1" lang="ja-JP" altLang="en-US" sz="1200" b="1"/>
          </a:p>
        </p:txBody>
      </p:sp>
      <p:sp>
        <p:nvSpPr>
          <p:cNvPr id="18" name="円/楕円 17">
            <a:extLst>
              <a:ext uri="{FF2B5EF4-FFF2-40B4-BE49-F238E27FC236}">
                <a16:creationId xmlns:a16="http://schemas.microsoft.com/office/drawing/2014/main" id="{F83014ED-26F8-ED4C-B8E2-8EB1E570071D}"/>
              </a:ext>
            </a:extLst>
          </p:cNvPr>
          <p:cNvSpPr>
            <a:spLocks noChangeAspect="1"/>
          </p:cNvSpPr>
          <p:nvPr/>
        </p:nvSpPr>
        <p:spPr>
          <a:xfrm>
            <a:off x="5280571" y="2224006"/>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t>3</a:t>
            </a:r>
            <a:endParaRPr kumimoji="1" lang="ja-JP" altLang="en-US" sz="1200" b="1"/>
          </a:p>
        </p:txBody>
      </p:sp>
      <p:sp>
        <p:nvSpPr>
          <p:cNvPr id="19" name="円/楕円 18">
            <a:extLst>
              <a:ext uri="{FF2B5EF4-FFF2-40B4-BE49-F238E27FC236}">
                <a16:creationId xmlns:a16="http://schemas.microsoft.com/office/drawing/2014/main" id="{492F6E56-4A23-EF4C-897D-9C000D8330BB}"/>
              </a:ext>
            </a:extLst>
          </p:cNvPr>
          <p:cNvSpPr>
            <a:spLocks noChangeAspect="1"/>
          </p:cNvSpPr>
          <p:nvPr/>
        </p:nvSpPr>
        <p:spPr>
          <a:xfrm>
            <a:off x="668996" y="4154102"/>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t>2</a:t>
            </a:r>
            <a:endParaRPr kumimoji="1" lang="ja-JP" altLang="en-US" sz="1200" b="1"/>
          </a:p>
        </p:txBody>
      </p:sp>
      <p:sp>
        <p:nvSpPr>
          <p:cNvPr id="20" name="円/楕円 19">
            <a:extLst>
              <a:ext uri="{FF2B5EF4-FFF2-40B4-BE49-F238E27FC236}">
                <a16:creationId xmlns:a16="http://schemas.microsoft.com/office/drawing/2014/main" id="{8F3AE1FD-5882-824D-B231-D32CCAC2A40A}"/>
              </a:ext>
            </a:extLst>
          </p:cNvPr>
          <p:cNvSpPr>
            <a:spLocks noChangeAspect="1"/>
          </p:cNvSpPr>
          <p:nvPr/>
        </p:nvSpPr>
        <p:spPr>
          <a:xfrm>
            <a:off x="5280571" y="4154102"/>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t>4</a:t>
            </a:r>
            <a:endParaRPr kumimoji="1" lang="ja-JP" altLang="en-US" sz="1200" b="1"/>
          </a:p>
        </p:txBody>
      </p:sp>
    </p:spTree>
    <p:extLst>
      <p:ext uri="{BB962C8B-B14F-4D97-AF65-F5344CB8AC3E}">
        <p14:creationId xmlns:p14="http://schemas.microsoft.com/office/powerpoint/2010/main" val="3307145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E455F5EF-6E0E-4F79-81A3-56D130EED2EE}"/>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a:solidFill>
                <a:schemeClr val="tx1"/>
              </a:solidFill>
              <a:latin typeface="+mn-ea"/>
              <a:ea typeface="+mn-ea"/>
            </a:endParaRPr>
          </a:p>
        </p:txBody>
      </p:sp>
      <p:sp>
        <p:nvSpPr>
          <p:cNvPr id="23" name="テキスト ボックス 22">
            <a:extLst>
              <a:ext uri="{FF2B5EF4-FFF2-40B4-BE49-F238E27FC236}">
                <a16:creationId xmlns:a16="http://schemas.microsoft.com/office/drawing/2014/main" id="{C1693D97-763F-4FC5-B802-4D897D61834E}"/>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8" name="スライド番号プレースホルダー 7">
            <a:extLst>
              <a:ext uri="{FF2B5EF4-FFF2-40B4-BE49-F238E27FC236}">
                <a16:creationId xmlns:a16="http://schemas.microsoft.com/office/drawing/2014/main" id="{003D1449-4263-9D4F-84FB-1F8D23F6E898}"/>
              </a:ext>
            </a:extLst>
          </p:cNvPr>
          <p:cNvSpPr>
            <a:spLocks noGrp="1"/>
          </p:cNvSpPr>
          <p:nvPr>
            <p:ph type="sldNum" sz="quarter" idx="14"/>
          </p:nvPr>
        </p:nvSpPr>
        <p:spPr>
          <a:xfrm>
            <a:off x="8730930" y="6444000"/>
            <a:ext cx="975000" cy="288000"/>
          </a:xfrm>
        </p:spPr>
        <p:txBody>
          <a:bodyPr>
            <a:normAutofit/>
          </a:bodyPr>
          <a:lstStyle/>
          <a:p>
            <a:fld id="{2CF39A64-FD95-C144-B37D-DFADB2595A9F}" type="slidenum">
              <a:rPr lang="ja-JP" altLang="en-US" smtClean="0"/>
              <a:pPr/>
              <a:t>18</a:t>
            </a:fld>
            <a:endParaRPr lang="ja-JP" altLang="en-US"/>
          </a:p>
        </p:txBody>
      </p:sp>
      <p:sp>
        <p:nvSpPr>
          <p:cNvPr id="3" name="テキスト プレースホルダー 2">
            <a:extLst>
              <a:ext uri="{FF2B5EF4-FFF2-40B4-BE49-F238E27FC236}">
                <a16:creationId xmlns:a16="http://schemas.microsoft.com/office/drawing/2014/main" id="{4C749A4C-E219-6448-9F83-2915DD4E8B00}"/>
              </a:ext>
            </a:extLst>
          </p:cNvPr>
          <p:cNvSpPr>
            <a:spLocks noGrp="1"/>
          </p:cNvSpPr>
          <p:nvPr>
            <p:ph type="body" sz="quarter" idx="15"/>
          </p:nvPr>
        </p:nvSpPr>
        <p:spPr>
          <a:xfrm>
            <a:off x="669001" y="374837"/>
            <a:ext cx="8568000" cy="257175"/>
          </a:xfrm>
        </p:spPr>
        <p:txBody>
          <a:bodyPr/>
          <a:lstStyle/>
          <a:p>
            <a:r>
              <a:rPr lang="ja-JP" altLang="en-US"/>
              <a:t>セクションタイトル○○○○</a:t>
            </a:r>
          </a:p>
        </p:txBody>
      </p:sp>
      <p:sp>
        <p:nvSpPr>
          <p:cNvPr id="2" name="タイトル 1">
            <a:extLst>
              <a:ext uri="{FF2B5EF4-FFF2-40B4-BE49-F238E27FC236}">
                <a16:creationId xmlns:a16="http://schemas.microsoft.com/office/drawing/2014/main" id="{6410DA2D-A310-6C46-B57D-DB38523E6142}"/>
              </a:ext>
            </a:extLst>
          </p:cNvPr>
          <p:cNvSpPr>
            <a:spLocks noGrp="1"/>
          </p:cNvSpPr>
          <p:nvPr>
            <p:ph type="title"/>
          </p:nvPr>
        </p:nvSpPr>
        <p:spPr>
          <a:xfrm>
            <a:off x="669000" y="894789"/>
            <a:ext cx="8568000" cy="540000"/>
          </a:xfrm>
        </p:spPr>
        <p:txBody>
          <a:bodyPr/>
          <a:lstStyle/>
          <a:p>
            <a:r>
              <a:rPr lang="ja-JP" altLang="en-US"/>
              <a:t>ページタイトル○○○○</a:t>
            </a:r>
          </a:p>
        </p:txBody>
      </p:sp>
      <p:sp>
        <p:nvSpPr>
          <p:cNvPr id="25" name="テキスト ボックス 24">
            <a:extLst>
              <a:ext uri="{FF2B5EF4-FFF2-40B4-BE49-F238E27FC236}">
                <a16:creationId xmlns:a16="http://schemas.microsoft.com/office/drawing/2014/main" id="{2B8DCF70-934F-124E-88EE-CAA519D689B8}"/>
              </a:ext>
            </a:extLst>
          </p:cNvPr>
          <p:cNvSpPr txBox="1"/>
          <p:nvPr/>
        </p:nvSpPr>
        <p:spPr>
          <a:xfrm>
            <a:off x="668998" y="2769394"/>
            <a:ext cx="3960000" cy="108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テキストテキストテキストテキストテキストテキストテキストテキストテキストテキストテキストテキストテキストテキストテキストテキストテキスト</a:t>
            </a:r>
          </a:p>
        </p:txBody>
      </p:sp>
      <p:sp>
        <p:nvSpPr>
          <p:cNvPr id="26" name="テキスト ボックス 25">
            <a:extLst>
              <a:ext uri="{FF2B5EF4-FFF2-40B4-BE49-F238E27FC236}">
                <a16:creationId xmlns:a16="http://schemas.microsoft.com/office/drawing/2014/main" id="{5389722B-73AA-8F4F-870B-3E0A3C3E0F58}"/>
              </a:ext>
            </a:extLst>
          </p:cNvPr>
          <p:cNvSpPr txBox="1"/>
          <p:nvPr/>
        </p:nvSpPr>
        <p:spPr>
          <a:xfrm>
            <a:off x="669000" y="2229394"/>
            <a:ext cx="3960000" cy="468000"/>
          </a:xfrm>
          <a:prstGeom prst="rect">
            <a:avLst/>
          </a:prstGeom>
          <a:noFill/>
        </p:spPr>
        <p:txBody>
          <a:bodyPr wrap="square" lIns="36000" tIns="36000" rIns="36000" bIns="36000" rtlCol="0" anchor="ctr">
            <a:noAutofit/>
          </a:bodyPr>
          <a:lstStyle/>
          <a:p>
            <a:r>
              <a:rPr kumimoji="1" lang="ja-JP" altLang="en-US" sz="1600" b="1">
                <a:solidFill>
                  <a:schemeClr val="accent6"/>
                </a:solidFill>
              </a:rPr>
              <a:t>小見出し○○○○○○○○</a:t>
            </a:r>
          </a:p>
        </p:txBody>
      </p:sp>
      <p:sp>
        <p:nvSpPr>
          <p:cNvPr id="11" name="テキスト ボックス 10">
            <a:extLst>
              <a:ext uri="{FF2B5EF4-FFF2-40B4-BE49-F238E27FC236}">
                <a16:creationId xmlns:a16="http://schemas.microsoft.com/office/drawing/2014/main" id="{5FB27C4A-BE35-0C4D-B577-CC17A2AF3431}"/>
              </a:ext>
            </a:extLst>
          </p:cNvPr>
          <p:cNvSpPr txBox="1"/>
          <p:nvPr/>
        </p:nvSpPr>
        <p:spPr>
          <a:xfrm>
            <a:off x="668996" y="4569394"/>
            <a:ext cx="3960000" cy="108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テキストテキストテキストテキストテキストテキストテキストテキストテキストテキストテキストテキストテキストテキストテキストテキストテキスト</a:t>
            </a:r>
          </a:p>
        </p:txBody>
      </p:sp>
      <p:sp>
        <p:nvSpPr>
          <p:cNvPr id="12" name="テキスト ボックス 11">
            <a:extLst>
              <a:ext uri="{FF2B5EF4-FFF2-40B4-BE49-F238E27FC236}">
                <a16:creationId xmlns:a16="http://schemas.microsoft.com/office/drawing/2014/main" id="{EF91735E-D5E7-C948-B0C6-ED3E3B73DBAC}"/>
              </a:ext>
            </a:extLst>
          </p:cNvPr>
          <p:cNvSpPr txBox="1"/>
          <p:nvPr/>
        </p:nvSpPr>
        <p:spPr>
          <a:xfrm>
            <a:off x="668998" y="4029394"/>
            <a:ext cx="3960000" cy="468000"/>
          </a:xfrm>
          <a:prstGeom prst="rect">
            <a:avLst/>
          </a:prstGeom>
          <a:noFill/>
        </p:spPr>
        <p:txBody>
          <a:bodyPr wrap="square" lIns="36000" tIns="36000" rIns="36000" bIns="36000" rtlCol="0" anchor="ctr">
            <a:noAutofit/>
          </a:bodyPr>
          <a:lstStyle/>
          <a:p>
            <a:r>
              <a:rPr kumimoji="1" lang="ja-JP" altLang="en-US" sz="1600" b="1">
                <a:solidFill>
                  <a:schemeClr val="accent6"/>
                </a:solidFill>
              </a:rPr>
              <a:t>小見出し○○○○○○○○</a:t>
            </a:r>
          </a:p>
        </p:txBody>
      </p:sp>
      <p:sp>
        <p:nvSpPr>
          <p:cNvPr id="17" name="正方形/長方形 16">
            <a:extLst>
              <a:ext uri="{FF2B5EF4-FFF2-40B4-BE49-F238E27FC236}">
                <a16:creationId xmlns:a16="http://schemas.microsoft.com/office/drawing/2014/main" id="{17CB0751-7FF8-5E4B-B260-F21BE9EC44DF}"/>
              </a:ext>
            </a:extLst>
          </p:cNvPr>
          <p:cNvSpPr/>
          <p:nvPr/>
        </p:nvSpPr>
        <p:spPr>
          <a:xfrm>
            <a:off x="5438430" y="2229394"/>
            <a:ext cx="3780000" cy="34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en-US" altLang="ja-JP" sz="1733" b="1" dirty="0">
                <a:solidFill>
                  <a:schemeClr val="bg1"/>
                </a:solidFill>
              </a:rPr>
              <a:t>IMG</a:t>
            </a:r>
          </a:p>
        </p:txBody>
      </p:sp>
      <p:sp>
        <p:nvSpPr>
          <p:cNvPr id="18" name="円/楕円 17">
            <a:extLst>
              <a:ext uri="{FF2B5EF4-FFF2-40B4-BE49-F238E27FC236}">
                <a16:creationId xmlns:a16="http://schemas.microsoft.com/office/drawing/2014/main" id="{6C2FD80D-C281-FA4D-8B14-3120C537EB64}"/>
              </a:ext>
            </a:extLst>
          </p:cNvPr>
          <p:cNvSpPr>
            <a:spLocks noChangeAspect="1"/>
          </p:cNvSpPr>
          <p:nvPr/>
        </p:nvSpPr>
        <p:spPr>
          <a:xfrm>
            <a:off x="7749796" y="1233765"/>
            <a:ext cx="1800000" cy="1800000"/>
          </a:xfrm>
          <a:prstGeom prst="ellipse">
            <a:avLst/>
          </a:prstGeom>
          <a:solidFill>
            <a:schemeClr val="accent6"/>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spcAft>
                <a:spcPts val="400"/>
              </a:spcAft>
            </a:pPr>
            <a:r>
              <a:rPr kumimoji="1" lang="ja-JP" altLang="en-US" sz="1400" b="1">
                <a:ea typeface="Yu Gothic" panose="020B0400000000000000" pitchFamily="34" charset="-128"/>
              </a:rPr>
              <a:t>ポイントを</a:t>
            </a:r>
            <a:endParaRPr kumimoji="1" lang="en-US" altLang="ja-JP" sz="1400" b="1" dirty="0">
              <a:ea typeface="Yu Gothic" panose="020B0400000000000000" pitchFamily="34" charset="-128"/>
            </a:endParaRPr>
          </a:p>
          <a:p>
            <a:pPr algn="ctr">
              <a:spcAft>
                <a:spcPts val="400"/>
              </a:spcAft>
            </a:pPr>
            <a:r>
              <a:rPr kumimoji="1" lang="ja-JP" altLang="en-US" sz="1400" b="1">
                <a:ea typeface="Yu Gothic" panose="020B0400000000000000" pitchFamily="34" charset="-128"/>
              </a:rPr>
              <a:t>記入○○○</a:t>
            </a:r>
            <a:endParaRPr kumimoji="1" lang="en-US" altLang="ja-JP" sz="1400" b="1" dirty="0">
              <a:ea typeface="Yu Gothic" panose="020B0400000000000000" pitchFamily="34" charset="-128"/>
            </a:endParaRPr>
          </a:p>
        </p:txBody>
      </p:sp>
    </p:spTree>
    <p:extLst>
      <p:ext uri="{BB962C8B-B14F-4D97-AF65-F5344CB8AC3E}">
        <p14:creationId xmlns:p14="http://schemas.microsoft.com/office/powerpoint/2010/main" val="4257014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E455F5EF-6E0E-4F79-81A3-56D130EED2EE}"/>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dirty="0">
              <a:solidFill>
                <a:schemeClr val="tx1"/>
              </a:solidFill>
              <a:latin typeface="+mn-ea"/>
              <a:ea typeface="+mn-ea"/>
            </a:endParaRPr>
          </a:p>
        </p:txBody>
      </p:sp>
      <p:sp>
        <p:nvSpPr>
          <p:cNvPr id="23" name="テキスト ボックス 22">
            <a:extLst>
              <a:ext uri="{FF2B5EF4-FFF2-40B4-BE49-F238E27FC236}">
                <a16:creationId xmlns:a16="http://schemas.microsoft.com/office/drawing/2014/main" id="{C1693D97-763F-4FC5-B802-4D897D61834E}"/>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8" name="スライド番号プレースホルダー 7">
            <a:extLst>
              <a:ext uri="{FF2B5EF4-FFF2-40B4-BE49-F238E27FC236}">
                <a16:creationId xmlns:a16="http://schemas.microsoft.com/office/drawing/2014/main" id="{003D1449-4263-9D4F-84FB-1F8D23F6E898}"/>
              </a:ext>
            </a:extLst>
          </p:cNvPr>
          <p:cNvSpPr>
            <a:spLocks noGrp="1"/>
          </p:cNvSpPr>
          <p:nvPr>
            <p:ph type="sldNum" sz="quarter" idx="14"/>
          </p:nvPr>
        </p:nvSpPr>
        <p:spPr>
          <a:xfrm>
            <a:off x="8730930" y="6444000"/>
            <a:ext cx="975000" cy="288000"/>
          </a:xfrm>
        </p:spPr>
        <p:txBody>
          <a:bodyPr>
            <a:normAutofit/>
          </a:bodyPr>
          <a:lstStyle/>
          <a:p>
            <a:fld id="{2CF39A64-FD95-C144-B37D-DFADB2595A9F}" type="slidenum">
              <a:rPr lang="ja-JP" altLang="en-US" smtClean="0"/>
              <a:pPr/>
              <a:t>1</a:t>
            </a:fld>
            <a:endParaRPr lang="ja-JP" altLang="en-US" dirty="0"/>
          </a:p>
        </p:txBody>
      </p:sp>
      <p:sp>
        <p:nvSpPr>
          <p:cNvPr id="10" name="テキスト プレースホルダー 9">
            <a:extLst>
              <a:ext uri="{FF2B5EF4-FFF2-40B4-BE49-F238E27FC236}">
                <a16:creationId xmlns:a16="http://schemas.microsoft.com/office/drawing/2014/main" id="{A69E9027-0B6E-1B4C-BB64-FA3F5AAB5AAB}"/>
              </a:ext>
            </a:extLst>
          </p:cNvPr>
          <p:cNvSpPr>
            <a:spLocks noGrp="1"/>
          </p:cNvSpPr>
          <p:nvPr>
            <p:ph type="body" sz="quarter" idx="15"/>
          </p:nvPr>
        </p:nvSpPr>
        <p:spPr>
          <a:xfrm>
            <a:off x="669001" y="374837"/>
            <a:ext cx="8568000" cy="257175"/>
          </a:xfrm>
        </p:spPr>
        <p:txBody>
          <a:bodyPr/>
          <a:lstStyle/>
          <a:p>
            <a:r>
              <a:rPr lang="ja-JP" altLang="en-US" dirty="0"/>
              <a:t>はじめに</a:t>
            </a:r>
          </a:p>
        </p:txBody>
      </p:sp>
      <p:sp>
        <p:nvSpPr>
          <p:cNvPr id="4" name="タイトル 3">
            <a:extLst>
              <a:ext uri="{FF2B5EF4-FFF2-40B4-BE49-F238E27FC236}">
                <a16:creationId xmlns:a16="http://schemas.microsoft.com/office/drawing/2014/main" id="{2DDB75DA-0A1B-964C-911E-3EA19076FB64}"/>
              </a:ext>
            </a:extLst>
          </p:cNvPr>
          <p:cNvSpPr>
            <a:spLocks noGrp="1"/>
          </p:cNvSpPr>
          <p:nvPr>
            <p:ph type="title"/>
          </p:nvPr>
        </p:nvSpPr>
        <p:spPr>
          <a:xfrm>
            <a:off x="669000" y="894789"/>
            <a:ext cx="8568000" cy="540000"/>
          </a:xfrm>
        </p:spPr>
        <p:txBody>
          <a:bodyPr/>
          <a:lstStyle/>
          <a:p>
            <a:r>
              <a:rPr lang="ja-JP" altLang="en-US"/>
              <a:t>本書を読むとわかる３つのこと</a:t>
            </a:r>
          </a:p>
        </p:txBody>
      </p:sp>
      <p:sp>
        <p:nvSpPr>
          <p:cNvPr id="6" name="角丸四角形 5">
            <a:extLst>
              <a:ext uri="{FF2B5EF4-FFF2-40B4-BE49-F238E27FC236}">
                <a16:creationId xmlns:a16="http://schemas.microsoft.com/office/drawing/2014/main" id="{068BD228-BF18-BC41-B51D-26CBD6D6C382}"/>
              </a:ext>
            </a:extLst>
          </p:cNvPr>
          <p:cNvSpPr/>
          <p:nvPr/>
        </p:nvSpPr>
        <p:spPr>
          <a:xfrm>
            <a:off x="993000" y="2388522"/>
            <a:ext cx="7920000" cy="720000"/>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a:solidFill>
                  <a:schemeClr val="tx1"/>
                </a:solidFill>
                <a:latin typeface="+mn-ea"/>
              </a:rPr>
              <a:t>〇〇〇で</a:t>
            </a:r>
            <a:r>
              <a:rPr kumimoji="1" lang="ja-JP" altLang="en-US" sz="2000" b="1">
                <a:solidFill>
                  <a:schemeClr val="accent6"/>
                </a:solidFill>
                <a:latin typeface="+mn-ea"/>
              </a:rPr>
              <a:t>解決できる課題</a:t>
            </a:r>
            <a:r>
              <a:rPr kumimoji="1" lang="ja-JP" altLang="en-US" sz="2000" b="1">
                <a:solidFill>
                  <a:schemeClr val="tx1"/>
                </a:solidFill>
                <a:latin typeface="+mn-ea"/>
              </a:rPr>
              <a:t>がわかる</a:t>
            </a:r>
            <a:endParaRPr kumimoji="1" lang="en-US" altLang="ja-JP" sz="2000" b="1" dirty="0">
              <a:solidFill>
                <a:schemeClr val="tx1"/>
              </a:solidFill>
              <a:latin typeface="+mn-ea"/>
            </a:endParaRPr>
          </a:p>
        </p:txBody>
      </p:sp>
      <p:sp>
        <p:nvSpPr>
          <p:cNvPr id="15" name="角丸四角形 14">
            <a:extLst>
              <a:ext uri="{FF2B5EF4-FFF2-40B4-BE49-F238E27FC236}">
                <a16:creationId xmlns:a16="http://schemas.microsoft.com/office/drawing/2014/main" id="{223883D0-A393-7645-A36F-38DA0E2478EC}"/>
              </a:ext>
            </a:extLst>
          </p:cNvPr>
          <p:cNvSpPr/>
          <p:nvPr/>
        </p:nvSpPr>
        <p:spPr>
          <a:xfrm>
            <a:off x="993000" y="3463397"/>
            <a:ext cx="7920000" cy="720000"/>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a:solidFill>
                  <a:schemeClr val="tx1"/>
                </a:solidFill>
                <a:latin typeface="+mn-ea"/>
              </a:rPr>
              <a:t>〇〇〇導入における</a:t>
            </a:r>
            <a:r>
              <a:rPr kumimoji="1" lang="ja-JP" altLang="en-US" sz="2000" b="1">
                <a:solidFill>
                  <a:schemeClr val="accent6"/>
                </a:solidFill>
                <a:latin typeface="+mn-ea"/>
              </a:rPr>
              <a:t>成功のポイント</a:t>
            </a:r>
            <a:r>
              <a:rPr kumimoji="1" lang="ja-JP" altLang="en-US" sz="2000" b="1">
                <a:solidFill>
                  <a:schemeClr val="tx1"/>
                </a:solidFill>
                <a:latin typeface="+mn-ea"/>
              </a:rPr>
              <a:t>がわかる</a:t>
            </a:r>
            <a:endParaRPr kumimoji="1" lang="en-US" altLang="ja-JP" sz="2000" b="1" dirty="0">
              <a:solidFill>
                <a:schemeClr val="tx1"/>
              </a:solidFill>
              <a:latin typeface="+mn-ea"/>
            </a:endParaRPr>
          </a:p>
        </p:txBody>
      </p:sp>
      <p:sp>
        <p:nvSpPr>
          <p:cNvPr id="20" name="角丸四角形 19">
            <a:extLst>
              <a:ext uri="{FF2B5EF4-FFF2-40B4-BE49-F238E27FC236}">
                <a16:creationId xmlns:a16="http://schemas.microsoft.com/office/drawing/2014/main" id="{E943B99B-9F37-DC40-B1E7-94231D321128}"/>
              </a:ext>
            </a:extLst>
          </p:cNvPr>
          <p:cNvSpPr/>
          <p:nvPr/>
        </p:nvSpPr>
        <p:spPr>
          <a:xfrm>
            <a:off x="993000" y="4538272"/>
            <a:ext cx="7920000" cy="720000"/>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a:solidFill>
                  <a:schemeClr val="tx1"/>
                </a:solidFill>
                <a:latin typeface="+mn-ea"/>
              </a:rPr>
              <a:t>〇〇〇を</a:t>
            </a:r>
            <a:r>
              <a:rPr kumimoji="1" lang="ja-JP" altLang="en-US" sz="2000" b="1">
                <a:solidFill>
                  <a:schemeClr val="accent6"/>
                </a:solidFill>
                <a:latin typeface="+mn-ea"/>
              </a:rPr>
              <a:t>導入するまでのステップ</a:t>
            </a:r>
            <a:r>
              <a:rPr kumimoji="1" lang="ja-JP" altLang="en-US" sz="2000" b="1">
                <a:solidFill>
                  <a:schemeClr val="tx1"/>
                </a:solidFill>
                <a:latin typeface="+mn-ea"/>
              </a:rPr>
              <a:t>がわかる</a:t>
            </a:r>
            <a:endParaRPr kumimoji="1" lang="en-US" altLang="ja-JP" sz="2000" b="1" dirty="0">
              <a:solidFill>
                <a:schemeClr val="tx1"/>
              </a:solidFill>
              <a:latin typeface="+mn-ea"/>
            </a:endParaRPr>
          </a:p>
        </p:txBody>
      </p:sp>
      <p:sp>
        <p:nvSpPr>
          <p:cNvPr id="7" name="円/楕円 6">
            <a:extLst>
              <a:ext uri="{FF2B5EF4-FFF2-40B4-BE49-F238E27FC236}">
                <a16:creationId xmlns:a16="http://schemas.microsoft.com/office/drawing/2014/main" id="{991B9A73-601A-8E44-9811-BF8E46970747}"/>
              </a:ext>
            </a:extLst>
          </p:cNvPr>
          <p:cNvSpPr/>
          <p:nvPr/>
        </p:nvSpPr>
        <p:spPr>
          <a:xfrm>
            <a:off x="993000" y="2388522"/>
            <a:ext cx="720000" cy="72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t>1</a:t>
            </a:r>
            <a:endParaRPr kumimoji="1" lang="ja-JP" altLang="en-US" sz="2000" b="1"/>
          </a:p>
        </p:txBody>
      </p:sp>
      <p:sp>
        <p:nvSpPr>
          <p:cNvPr id="21" name="円/楕円 20">
            <a:extLst>
              <a:ext uri="{FF2B5EF4-FFF2-40B4-BE49-F238E27FC236}">
                <a16:creationId xmlns:a16="http://schemas.microsoft.com/office/drawing/2014/main" id="{DE132977-EACB-A449-B13C-E5266E42D80E}"/>
              </a:ext>
            </a:extLst>
          </p:cNvPr>
          <p:cNvSpPr/>
          <p:nvPr/>
        </p:nvSpPr>
        <p:spPr>
          <a:xfrm>
            <a:off x="993000" y="3457991"/>
            <a:ext cx="720000" cy="72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t>2</a:t>
            </a:r>
            <a:endParaRPr kumimoji="1" lang="ja-JP" altLang="en-US" sz="2000" b="1"/>
          </a:p>
        </p:txBody>
      </p:sp>
      <p:sp>
        <p:nvSpPr>
          <p:cNvPr id="24" name="円/楕円 23">
            <a:extLst>
              <a:ext uri="{FF2B5EF4-FFF2-40B4-BE49-F238E27FC236}">
                <a16:creationId xmlns:a16="http://schemas.microsoft.com/office/drawing/2014/main" id="{A2609EF4-380F-C642-83A0-9A2D70429E08}"/>
              </a:ext>
            </a:extLst>
          </p:cNvPr>
          <p:cNvSpPr/>
          <p:nvPr/>
        </p:nvSpPr>
        <p:spPr>
          <a:xfrm>
            <a:off x="993000" y="4538272"/>
            <a:ext cx="720000" cy="72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t>3</a:t>
            </a:r>
            <a:endParaRPr kumimoji="1" lang="ja-JP" altLang="en-US" sz="2000" b="1"/>
          </a:p>
        </p:txBody>
      </p:sp>
    </p:spTree>
    <p:extLst>
      <p:ext uri="{BB962C8B-B14F-4D97-AF65-F5344CB8AC3E}">
        <p14:creationId xmlns:p14="http://schemas.microsoft.com/office/powerpoint/2010/main" val="695700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E455F5EF-6E0E-4F79-81A3-56D130EED2EE}"/>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a:solidFill>
                <a:schemeClr val="tx1"/>
              </a:solidFill>
              <a:latin typeface="+mn-ea"/>
              <a:ea typeface="+mn-ea"/>
            </a:endParaRPr>
          </a:p>
        </p:txBody>
      </p:sp>
      <p:sp>
        <p:nvSpPr>
          <p:cNvPr id="23" name="テキスト ボックス 22">
            <a:extLst>
              <a:ext uri="{FF2B5EF4-FFF2-40B4-BE49-F238E27FC236}">
                <a16:creationId xmlns:a16="http://schemas.microsoft.com/office/drawing/2014/main" id="{C1693D97-763F-4FC5-B802-4D897D61834E}"/>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8" name="スライド番号プレースホルダー 7">
            <a:extLst>
              <a:ext uri="{FF2B5EF4-FFF2-40B4-BE49-F238E27FC236}">
                <a16:creationId xmlns:a16="http://schemas.microsoft.com/office/drawing/2014/main" id="{003D1449-4263-9D4F-84FB-1F8D23F6E898}"/>
              </a:ext>
            </a:extLst>
          </p:cNvPr>
          <p:cNvSpPr>
            <a:spLocks noGrp="1"/>
          </p:cNvSpPr>
          <p:nvPr>
            <p:ph type="sldNum" sz="quarter" idx="14"/>
          </p:nvPr>
        </p:nvSpPr>
        <p:spPr>
          <a:xfrm>
            <a:off x="8730930" y="6444000"/>
            <a:ext cx="975000" cy="288000"/>
          </a:xfrm>
        </p:spPr>
        <p:txBody>
          <a:bodyPr>
            <a:normAutofit/>
          </a:bodyPr>
          <a:lstStyle/>
          <a:p>
            <a:fld id="{2CF39A64-FD95-C144-B37D-DFADB2595A9F}" type="slidenum">
              <a:rPr lang="ja-JP" altLang="en-US" smtClean="0"/>
              <a:pPr/>
              <a:t>19</a:t>
            </a:fld>
            <a:endParaRPr lang="ja-JP" altLang="en-US"/>
          </a:p>
        </p:txBody>
      </p:sp>
      <p:sp>
        <p:nvSpPr>
          <p:cNvPr id="3" name="テキスト プレースホルダー 2">
            <a:extLst>
              <a:ext uri="{FF2B5EF4-FFF2-40B4-BE49-F238E27FC236}">
                <a16:creationId xmlns:a16="http://schemas.microsoft.com/office/drawing/2014/main" id="{4C749A4C-E219-6448-9F83-2915DD4E8B00}"/>
              </a:ext>
            </a:extLst>
          </p:cNvPr>
          <p:cNvSpPr>
            <a:spLocks noGrp="1"/>
          </p:cNvSpPr>
          <p:nvPr>
            <p:ph type="body" sz="quarter" idx="15"/>
          </p:nvPr>
        </p:nvSpPr>
        <p:spPr>
          <a:xfrm>
            <a:off x="669001" y="374837"/>
            <a:ext cx="8568000" cy="257175"/>
          </a:xfrm>
        </p:spPr>
        <p:txBody>
          <a:bodyPr/>
          <a:lstStyle/>
          <a:p>
            <a:r>
              <a:rPr lang="ja-JP" altLang="en-US"/>
              <a:t>セクションタイトル○○○○</a:t>
            </a:r>
          </a:p>
        </p:txBody>
      </p:sp>
      <p:sp>
        <p:nvSpPr>
          <p:cNvPr id="2" name="タイトル 1">
            <a:extLst>
              <a:ext uri="{FF2B5EF4-FFF2-40B4-BE49-F238E27FC236}">
                <a16:creationId xmlns:a16="http://schemas.microsoft.com/office/drawing/2014/main" id="{6410DA2D-A310-6C46-B57D-DB38523E6142}"/>
              </a:ext>
            </a:extLst>
          </p:cNvPr>
          <p:cNvSpPr>
            <a:spLocks noGrp="1"/>
          </p:cNvSpPr>
          <p:nvPr>
            <p:ph type="title"/>
          </p:nvPr>
        </p:nvSpPr>
        <p:spPr>
          <a:xfrm>
            <a:off x="669000" y="894789"/>
            <a:ext cx="8568000" cy="540000"/>
          </a:xfrm>
        </p:spPr>
        <p:txBody>
          <a:bodyPr/>
          <a:lstStyle/>
          <a:p>
            <a:r>
              <a:rPr lang="ja-JP" altLang="en-US"/>
              <a:t>ページタイトル○○○○</a:t>
            </a:r>
          </a:p>
        </p:txBody>
      </p:sp>
      <p:sp>
        <p:nvSpPr>
          <p:cNvPr id="25" name="テキスト ボックス 24">
            <a:extLst>
              <a:ext uri="{FF2B5EF4-FFF2-40B4-BE49-F238E27FC236}">
                <a16:creationId xmlns:a16="http://schemas.microsoft.com/office/drawing/2014/main" id="{2B8DCF70-934F-124E-88EE-CAA519D689B8}"/>
              </a:ext>
            </a:extLst>
          </p:cNvPr>
          <p:cNvSpPr txBox="1"/>
          <p:nvPr/>
        </p:nvSpPr>
        <p:spPr>
          <a:xfrm>
            <a:off x="668998" y="2769394"/>
            <a:ext cx="5040000" cy="108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a:t>
            </a:r>
          </a:p>
        </p:txBody>
      </p:sp>
      <p:sp>
        <p:nvSpPr>
          <p:cNvPr id="26" name="テキスト ボックス 25">
            <a:extLst>
              <a:ext uri="{FF2B5EF4-FFF2-40B4-BE49-F238E27FC236}">
                <a16:creationId xmlns:a16="http://schemas.microsoft.com/office/drawing/2014/main" id="{5389722B-73AA-8F4F-870B-3E0A3C3E0F58}"/>
              </a:ext>
            </a:extLst>
          </p:cNvPr>
          <p:cNvSpPr txBox="1"/>
          <p:nvPr/>
        </p:nvSpPr>
        <p:spPr>
          <a:xfrm>
            <a:off x="669000" y="2229394"/>
            <a:ext cx="5040000" cy="468000"/>
          </a:xfrm>
          <a:prstGeom prst="rect">
            <a:avLst/>
          </a:prstGeom>
          <a:noFill/>
        </p:spPr>
        <p:txBody>
          <a:bodyPr wrap="square" lIns="36000" tIns="36000" rIns="36000" bIns="36000" rtlCol="0" anchor="ctr">
            <a:noAutofit/>
          </a:bodyPr>
          <a:lstStyle/>
          <a:p>
            <a:r>
              <a:rPr kumimoji="1" lang="ja-JP" altLang="en-US" sz="1600" b="1">
                <a:solidFill>
                  <a:schemeClr val="accent6"/>
                </a:solidFill>
              </a:rPr>
              <a:t>小見出し○○○○○○○○</a:t>
            </a:r>
          </a:p>
        </p:txBody>
      </p:sp>
      <p:sp>
        <p:nvSpPr>
          <p:cNvPr id="11" name="テキスト ボックス 10">
            <a:extLst>
              <a:ext uri="{FF2B5EF4-FFF2-40B4-BE49-F238E27FC236}">
                <a16:creationId xmlns:a16="http://schemas.microsoft.com/office/drawing/2014/main" id="{5FB27C4A-BE35-0C4D-B577-CC17A2AF3431}"/>
              </a:ext>
            </a:extLst>
          </p:cNvPr>
          <p:cNvSpPr txBox="1"/>
          <p:nvPr/>
        </p:nvSpPr>
        <p:spPr>
          <a:xfrm>
            <a:off x="4196999" y="4715999"/>
            <a:ext cx="5039999" cy="108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en-US" altLang="ja-JP" sz="1200" dirty="0">
              <a:solidFill>
                <a:srgbClr val="0F1C50"/>
              </a:solidFill>
              <a:latin typeface="+mn-ea"/>
            </a:endParaRPr>
          </a:p>
        </p:txBody>
      </p:sp>
      <p:sp>
        <p:nvSpPr>
          <p:cNvPr id="12" name="テキスト ボックス 11">
            <a:extLst>
              <a:ext uri="{FF2B5EF4-FFF2-40B4-BE49-F238E27FC236}">
                <a16:creationId xmlns:a16="http://schemas.microsoft.com/office/drawing/2014/main" id="{EF91735E-D5E7-C948-B0C6-ED3E3B73DBAC}"/>
              </a:ext>
            </a:extLst>
          </p:cNvPr>
          <p:cNvSpPr txBox="1"/>
          <p:nvPr/>
        </p:nvSpPr>
        <p:spPr>
          <a:xfrm>
            <a:off x="4197001" y="4175999"/>
            <a:ext cx="5039999" cy="468000"/>
          </a:xfrm>
          <a:prstGeom prst="rect">
            <a:avLst/>
          </a:prstGeom>
          <a:noFill/>
        </p:spPr>
        <p:txBody>
          <a:bodyPr wrap="square" lIns="36000" tIns="36000" rIns="36000" bIns="36000" rtlCol="0" anchor="ctr">
            <a:noAutofit/>
          </a:bodyPr>
          <a:lstStyle/>
          <a:p>
            <a:r>
              <a:rPr kumimoji="1" lang="ja-JP" altLang="en-US" sz="1600" b="1">
                <a:solidFill>
                  <a:schemeClr val="accent6"/>
                </a:solidFill>
              </a:rPr>
              <a:t>小見出し○○○○○○○○</a:t>
            </a:r>
          </a:p>
        </p:txBody>
      </p:sp>
      <p:sp>
        <p:nvSpPr>
          <p:cNvPr id="17" name="正方形/長方形 16">
            <a:extLst>
              <a:ext uri="{FF2B5EF4-FFF2-40B4-BE49-F238E27FC236}">
                <a16:creationId xmlns:a16="http://schemas.microsoft.com/office/drawing/2014/main" id="{17CB0751-7FF8-5E4B-B260-F21BE9EC44DF}"/>
              </a:ext>
            </a:extLst>
          </p:cNvPr>
          <p:cNvSpPr/>
          <p:nvPr/>
        </p:nvSpPr>
        <p:spPr>
          <a:xfrm>
            <a:off x="6357000" y="2229394"/>
            <a:ext cx="2880000" cy="16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en-US" altLang="ja-JP" sz="1733" b="1" dirty="0">
                <a:solidFill>
                  <a:schemeClr val="bg1"/>
                </a:solidFill>
              </a:rPr>
              <a:t>IMG</a:t>
            </a:r>
          </a:p>
        </p:txBody>
      </p:sp>
      <p:sp>
        <p:nvSpPr>
          <p:cNvPr id="13" name="正方形/長方形 12">
            <a:extLst>
              <a:ext uri="{FF2B5EF4-FFF2-40B4-BE49-F238E27FC236}">
                <a16:creationId xmlns:a16="http://schemas.microsoft.com/office/drawing/2014/main" id="{1B8E0020-760B-3546-9911-2DA21E8BA3FF}"/>
              </a:ext>
            </a:extLst>
          </p:cNvPr>
          <p:cNvSpPr/>
          <p:nvPr/>
        </p:nvSpPr>
        <p:spPr>
          <a:xfrm>
            <a:off x="668998" y="4175999"/>
            <a:ext cx="2880000" cy="16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en-US" altLang="ja-JP" sz="1733" b="1" dirty="0">
                <a:solidFill>
                  <a:schemeClr val="bg1"/>
                </a:solidFill>
              </a:rPr>
              <a:t>IMG</a:t>
            </a:r>
          </a:p>
        </p:txBody>
      </p:sp>
    </p:spTree>
    <p:extLst>
      <p:ext uri="{BB962C8B-B14F-4D97-AF65-F5344CB8AC3E}">
        <p14:creationId xmlns:p14="http://schemas.microsoft.com/office/powerpoint/2010/main" val="3158810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E5751D6B-64F7-44AB-BDB8-D47A0BDFE1AE}"/>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a:solidFill>
                <a:schemeClr val="tx1"/>
              </a:solidFill>
              <a:latin typeface="+mn-ea"/>
              <a:ea typeface="+mn-ea"/>
            </a:endParaRPr>
          </a:p>
        </p:txBody>
      </p:sp>
      <p:sp>
        <p:nvSpPr>
          <p:cNvPr id="27" name="テキスト ボックス 26">
            <a:extLst>
              <a:ext uri="{FF2B5EF4-FFF2-40B4-BE49-F238E27FC236}">
                <a16:creationId xmlns:a16="http://schemas.microsoft.com/office/drawing/2014/main" id="{893F8677-0875-4A3E-9202-0F2AE97A6CDD}"/>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5" name="スライド番号プレースホルダー 4">
            <a:extLst>
              <a:ext uri="{FF2B5EF4-FFF2-40B4-BE49-F238E27FC236}">
                <a16:creationId xmlns:a16="http://schemas.microsoft.com/office/drawing/2014/main" id="{40F318A6-C684-4B48-BD69-06C5E310BA5C}"/>
              </a:ext>
            </a:extLst>
          </p:cNvPr>
          <p:cNvSpPr>
            <a:spLocks noGrp="1"/>
          </p:cNvSpPr>
          <p:nvPr>
            <p:ph type="sldNum" sz="quarter" idx="14"/>
          </p:nvPr>
        </p:nvSpPr>
        <p:spPr>
          <a:xfrm>
            <a:off x="8731250" y="6443663"/>
            <a:ext cx="974725" cy="288925"/>
          </a:xfrm>
        </p:spPr>
        <p:txBody>
          <a:bodyPr/>
          <a:lstStyle/>
          <a:p>
            <a:fld id="{2CF39A64-FD95-C144-B37D-DFADB2595A9F}" type="slidenum">
              <a:rPr lang="ja-JP" altLang="en-US" smtClean="0"/>
              <a:pPr/>
              <a:t>2</a:t>
            </a:fld>
            <a:endParaRPr lang="ja-JP" altLang="en-US"/>
          </a:p>
        </p:txBody>
      </p:sp>
      <p:sp>
        <p:nvSpPr>
          <p:cNvPr id="75" name="テキスト プレースホルダー 74">
            <a:extLst>
              <a:ext uri="{FF2B5EF4-FFF2-40B4-BE49-F238E27FC236}">
                <a16:creationId xmlns:a16="http://schemas.microsoft.com/office/drawing/2014/main" id="{A129F9E8-34A1-9842-98A5-DF5953C7BEAB}"/>
              </a:ext>
            </a:extLst>
          </p:cNvPr>
          <p:cNvSpPr>
            <a:spLocks noGrp="1"/>
          </p:cNvSpPr>
          <p:nvPr>
            <p:ph type="body" sz="quarter" idx="15"/>
          </p:nvPr>
        </p:nvSpPr>
        <p:spPr>
          <a:xfrm>
            <a:off x="669001" y="374837"/>
            <a:ext cx="8568000" cy="257175"/>
          </a:xfrm>
        </p:spPr>
        <p:txBody>
          <a:bodyPr/>
          <a:lstStyle/>
          <a:p>
            <a:r>
              <a:rPr lang="ja-JP" altLang="en-US"/>
              <a:t>サービス紹介</a:t>
            </a:r>
          </a:p>
        </p:txBody>
      </p:sp>
      <p:sp>
        <p:nvSpPr>
          <p:cNvPr id="79" name="テキスト プレースホルダー 78">
            <a:extLst>
              <a:ext uri="{FF2B5EF4-FFF2-40B4-BE49-F238E27FC236}">
                <a16:creationId xmlns:a16="http://schemas.microsoft.com/office/drawing/2014/main" id="{BC104FDB-4234-0944-8A4B-48C68F34978A}"/>
              </a:ext>
            </a:extLst>
          </p:cNvPr>
          <p:cNvSpPr>
            <a:spLocks noGrp="1"/>
          </p:cNvSpPr>
          <p:nvPr>
            <p:ph type="body" sz="quarter" idx="16"/>
          </p:nvPr>
        </p:nvSpPr>
        <p:spPr>
          <a:xfrm>
            <a:off x="669000" y="1799047"/>
            <a:ext cx="8568000" cy="325120"/>
          </a:xfrm>
        </p:spPr>
        <p:txBody>
          <a:bodyPr>
            <a:normAutofit/>
          </a:bodyPr>
          <a:lstStyle/>
          <a:p>
            <a:r>
              <a:rPr lang="ja-JP" altLang="en-US"/>
              <a:t>○○○を最適化する○○○企業様向けのサービスです。サービス詳細は</a:t>
            </a:r>
            <a:r>
              <a:rPr lang="ja-JP" altLang="en-US" u="sng">
                <a:solidFill>
                  <a:schemeClr val="accent6"/>
                </a:solidFill>
              </a:rPr>
              <a:t>こちら</a:t>
            </a:r>
            <a:r>
              <a:rPr lang="ja-JP" altLang="en-US"/>
              <a:t>からご確認できます。</a:t>
            </a:r>
          </a:p>
        </p:txBody>
      </p:sp>
      <p:sp>
        <p:nvSpPr>
          <p:cNvPr id="2" name="タイトル 1">
            <a:extLst>
              <a:ext uri="{FF2B5EF4-FFF2-40B4-BE49-F238E27FC236}">
                <a16:creationId xmlns:a16="http://schemas.microsoft.com/office/drawing/2014/main" id="{477C9CCA-44AD-6C4A-A393-A9C939B3A142}"/>
              </a:ext>
            </a:extLst>
          </p:cNvPr>
          <p:cNvSpPr>
            <a:spLocks noGrp="1"/>
          </p:cNvSpPr>
          <p:nvPr>
            <p:ph type="title"/>
          </p:nvPr>
        </p:nvSpPr>
        <p:spPr>
          <a:xfrm>
            <a:off x="669000" y="894789"/>
            <a:ext cx="8568000" cy="540000"/>
          </a:xfrm>
        </p:spPr>
        <p:txBody>
          <a:bodyPr>
            <a:normAutofit/>
          </a:bodyPr>
          <a:lstStyle/>
          <a:p>
            <a:r>
              <a:rPr lang="ja-JP" altLang="en-US"/>
              <a:t>〇〇〇サービスとは？</a:t>
            </a:r>
            <a:endParaRPr lang="ja-JP" altLang="en-US" dirty="0"/>
          </a:p>
        </p:txBody>
      </p:sp>
      <p:sp>
        <p:nvSpPr>
          <p:cNvPr id="53" name="角丸四角形 52">
            <a:extLst>
              <a:ext uri="{FF2B5EF4-FFF2-40B4-BE49-F238E27FC236}">
                <a16:creationId xmlns:a16="http://schemas.microsoft.com/office/drawing/2014/main" id="{735D33B0-9C84-CA42-A363-8F194384F494}"/>
              </a:ext>
            </a:extLst>
          </p:cNvPr>
          <p:cNvSpPr/>
          <p:nvPr/>
        </p:nvSpPr>
        <p:spPr>
          <a:xfrm>
            <a:off x="668338" y="2753701"/>
            <a:ext cx="3780000" cy="3240000"/>
          </a:xfrm>
          <a:prstGeom prst="roundRect">
            <a:avLst>
              <a:gd name="adj" fmla="val 2224"/>
            </a:avLst>
          </a:prstGeom>
          <a:solidFill>
            <a:schemeClr val="bg1"/>
          </a:solidFill>
          <a:ln w="19050">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a:extLst>
              <a:ext uri="{FF2B5EF4-FFF2-40B4-BE49-F238E27FC236}">
                <a16:creationId xmlns:a16="http://schemas.microsoft.com/office/drawing/2014/main" id="{5D60FCCF-E6EF-9647-A8AC-26DE9BEC9955}"/>
              </a:ext>
            </a:extLst>
          </p:cNvPr>
          <p:cNvSpPr txBox="1"/>
          <p:nvPr/>
        </p:nvSpPr>
        <p:spPr>
          <a:xfrm>
            <a:off x="1470769" y="3082127"/>
            <a:ext cx="2700000" cy="612000"/>
          </a:xfrm>
          <a:prstGeom prst="rect">
            <a:avLst/>
          </a:prstGeom>
          <a:noFill/>
        </p:spPr>
        <p:txBody>
          <a:bodyPr wrap="square" lIns="36000" tIns="36000" rIns="36000" bIns="36000" rtlCol="0" anchor="ctr">
            <a:noAutofit/>
          </a:bodyPr>
          <a:lstStyle/>
          <a:p>
            <a:pPr>
              <a:spcAft>
                <a:spcPts val="400"/>
              </a:spcAft>
            </a:pPr>
            <a:r>
              <a:rPr kumimoji="1" lang="ja-JP" altLang="en-US" sz="1400" b="1"/>
              <a:t>○○○○○○の</a:t>
            </a:r>
            <a:endParaRPr kumimoji="1" lang="en-US" altLang="ja-JP" sz="1400" b="1" dirty="0"/>
          </a:p>
          <a:p>
            <a:pPr>
              <a:spcAft>
                <a:spcPts val="400"/>
              </a:spcAft>
            </a:pPr>
            <a:r>
              <a:rPr kumimoji="1" lang="ja-JP" altLang="en-US" sz="1400" b="1"/>
              <a:t>作成・運用・自動更新</a:t>
            </a:r>
            <a:endParaRPr kumimoji="1" lang="en-US" altLang="ja-JP" sz="1400" b="1" dirty="0"/>
          </a:p>
        </p:txBody>
      </p:sp>
      <p:sp>
        <p:nvSpPr>
          <p:cNvPr id="55" name="角丸四角形 54">
            <a:extLst>
              <a:ext uri="{FF2B5EF4-FFF2-40B4-BE49-F238E27FC236}">
                <a16:creationId xmlns:a16="http://schemas.microsoft.com/office/drawing/2014/main" id="{C1450CED-B440-AA4D-8861-A3EC01A42828}"/>
              </a:ext>
            </a:extLst>
          </p:cNvPr>
          <p:cNvSpPr/>
          <p:nvPr/>
        </p:nvSpPr>
        <p:spPr>
          <a:xfrm>
            <a:off x="1044875" y="2573701"/>
            <a:ext cx="3038133" cy="360000"/>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r>
              <a:rPr kumimoji="1" lang="ja-JP" altLang="en-US" sz="1400" b="1"/>
              <a:t>主なサービス内容（機能）</a:t>
            </a:r>
          </a:p>
        </p:txBody>
      </p:sp>
      <p:pic>
        <p:nvPicPr>
          <p:cNvPr id="56" name="グラフィックス 55" descr="バッジ: チェックマーク 1 単色塗りつぶし">
            <a:extLst>
              <a:ext uri="{FF2B5EF4-FFF2-40B4-BE49-F238E27FC236}">
                <a16:creationId xmlns:a16="http://schemas.microsoft.com/office/drawing/2014/main" id="{72BB1D0B-7BAE-AD49-9C2E-0DBA7F9D46F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72956" y="3208127"/>
            <a:ext cx="360000" cy="360000"/>
          </a:xfrm>
          <a:prstGeom prst="rect">
            <a:avLst/>
          </a:prstGeom>
        </p:spPr>
      </p:pic>
      <p:sp>
        <p:nvSpPr>
          <p:cNvPr id="57" name="テキスト ボックス 56">
            <a:extLst>
              <a:ext uri="{FF2B5EF4-FFF2-40B4-BE49-F238E27FC236}">
                <a16:creationId xmlns:a16="http://schemas.microsoft.com/office/drawing/2014/main" id="{788D90E5-FCA0-ED44-88EE-E97105E1E75C}"/>
              </a:ext>
            </a:extLst>
          </p:cNvPr>
          <p:cNvSpPr txBox="1"/>
          <p:nvPr/>
        </p:nvSpPr>
        <p:spPr>
          <a:xfrm>
            <a:off x="1470769" y="3761701"/>
            <a:ext cx="2700000" cy="612000"/>
          </a:xfrm>
          <a:prstGeom prst="rect">
            <a:avLst/>
          </a:prstGeom>
          <a:noFill/>
        </p:spPr>
        <p:txBody>
          <a:bodyPr wrap="square" lIns="36000" tIns="36000" rIns="36000" bIns="36000" rtlCol="0" anchor="ctr">
            <a:noAutofit/>
          </a:bodyPr>
          <a:lstStyle/>
          <a:p>
            <a:pPr>
              <a:spcAft>
                <a:spcPts val="400"/>
              </a:spcAft>
            </a:pPr>
            <a:r>
              <a:rPr kumimoji="1" lang="ja-JP" altLang="en-US" sz="1400" b="1"/>
              <a:t>○○○○○○の</a:t>
            </a:r>
            <a:endParaRPr kumimoji="1" lang="en-US" altLang="ja-JP" sz="1400" b="1" dirty="0"/>
          </a:p>
          <a:p>
            <a:pPr>
              <a:spcAft>
                <a:spcPts val="400"/>
              </a:spcAft>
            </a:pPr>
            <a:r>
              <a:rPr kumimoji="1" lang="ja-JP" altLang="en-US" sz="1400" b="1"/>
              <a:t>編集・共有・公開</a:t>
            </a:r>
            <a:endParaRPr kumimoji="1" lang="en-US" altLang="ja-JP" sz="1400" b="1" dirty="0"/>
          </a:p>
        </p:txBody>
      </p:sp>
      <p:pic>
        <p:nvPicPr>
          <p:cNvPr id="58" name="グラフィックス 57" descr="バッジ: チェックマーク 1 単色塗りつぶし">
            <a:extLst>
              <a:ext uri="{FF2B5EF4-FFF2-40B4-BE49-F238E27FC236}">
                <a16:creationId xmlns:a16="http://schemas.microsoft.com/office/drawing/2014/main" id="{7B93FB5B-271F-BD48-A244-A45A583ECC1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72956" y="3887701"/>
            <a:ext cx="360000" cy="360000"/>
          </a:xfrm>
          <a:prstGeom prst="rect">
            <a:avLst/>
          </a:prstGeom>
        </p:spPr>
      </p:pic>
      <p:sp>
        <p:nvSpPr>
          <p:cNvPr id="59" name="テキスト ボックス 58">
            <a:extLst>
              <a:ext uri="{FF2B5EF4-FFF2-40B4-BE49-F238E27FC236}">
                <a16:creationId xmlns:a16="http://schemas.microsoft.com/office/drawing/2014/main" id="{BA52DA57-44D1-0B49-BD5D-B6849DB4FFB8}"/>
              </a:ext>
            </a:extLst>
          </p:cNvPr>
          <p:cNvSpPr txBox="1"/>
          <p:nvPr/>
        </p:nvSpPr>
        <p:spPr>
          <a:xfrm>
            <a:off x="1470769" y="4441275"/>
            <a:ext cx="2700000" cy="612000"/>
          </a:xfrm>
          <a:prstGeom prst="rect">
            <a:avLst/>
          </a:prstGeom>
          <a:noFill/>
        </p:spPr>
        <p:txBody>
          <a:bodyPr wrap="square" lIns="36000" tIns="36000" rIns="36000" bIns="36000" rtlCol="0" anchor="ctr">
            <a:noAutofit/>
          </a:bodyPr>
          <a:lstStyle/>
          <a:p>
            <a:pPr>
              <a:spcAft>
                <a:spcPts val="400"/>
              </a:spcAft>
            </a:pPr>
            <a:r>
              <a:rPr kumimoji="1" lang="ja-JP" altLang="en-US" sz="1400" b="1"/>
              <a:t>○○○○○○の</a:t>
            </a:r>
            <a:endParaRPr kumimoji="1" lang="en-US" altLang="ja-JP" sz="1400" b="1" dirty="0"/>
          </a:p>
          <a:p>
            <a:pPr>
              <a:spcAft>
                <a:spcPts val="400"/>
              </a:spcAft>
            </a:pPr>
            <a:r>
              <a:rPr kumimoji="1" lang="ja-JP" altLang="en-US" sz="1400" b="1"/>
              <a:t>自動集計・レポート作成</a:t>
            </a:r>
            <a:endParaRPr kumimoji="1" lang="en-US" altLang="ja-JP" sz="1400" b="1" dirty="0"/>
          </a:p>
        </p:txBody>
      </p:sp>
      <p:pic>
        <p:nvPicPr>
          <p:cNvPr id="60" name="グラフィックス 59" descr="バッジ: チェックマーク 1 単色塗りつぶし">
            <a:extLst>
              <a:ext uri="{FF2B5EF4-FFF2-40B4-BE49-F238E27FC236}">
                <a16:creationId xmlns:a16="http://schemas.microsoft.com/office/drawing/2014/main" id="{30A6B675-DE4B-E944-B60A-B37F016D02B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72956" y="4567275"/>
            <a:ext cx="360000" cy="360000"/>
          </a:xfrm>
          <a:prstGeom prst="rect">
            <a:avLst/>
          </a:prstGeom>
        </p:spPr>
      </p:pic>
      <p:sp>
        <p:nvSpPr>
          <p:cNvPr id="61" name="テキスト ボックス 60">
            <a:extLst>
              <a:ext uri="{FF2B5EF4-FFF2-40B4-BE49-F238E27FC236}">
                <a16:creationId xmlns:a16="http://schemas.microsoft.com/office/drawing/2014/main" id="{81135A09-931F-0C49-8FBF-F6F9584D48F1}"/>
              </a:ext>
            </a:extLst>
          </p:cNvPr>
          <p:cNvSpPr txBox="1"/>
          <p:nvPr/>
        </p:nvSpPr>
        <p:spPr>
          <a:xfrm>
            <a:off x="1470769" y="5120849"/>
            <a:ext cx="2700000" cy="612000"/>
          </a:xfrm>
          <a:prstGeom prst="rect">
            <a:avLst/>
          </a:prstGeom>
          <a:noFill/>
        </p:spPr>
        <p:txBody>
          <a:bodyPr wrap="square" lIns="36000" tIns="36000" rIns="36000" bIns="36000" rtlCol="0" anchor="ctr">
            <a:noAutofit/>
          </a:bodyPr>
          <a:lstStyle/>
          <a:p>
            <a:pPr>
              <a:spcAft>
                <a:spcPts val="400"/>
              </a:spcAft>
            </a:pPr>
            <a:r>
              <a:rPr kumimoji="1" lang="ja-JP" altLang="en-US" sz="1400" b="1"/>
              <a:t>○○○○○○専門家による</a:t>
            </a:r>
            <a:endParaRPr kumimoji="1" lang="en-US" altLang="ja-JP" sz="1400" b="1" dirty="0"/>
          </a:p>
          <a:p>
            <a:pPr>
              <a:spcAft>
                <a:spcPts val="400"/>
              </a:spcAft>
            </a:pPr>
            <a:r>
              <a:rPr kumimoji="1" lang="ja-JP" altLang="en-US" sz="1400" b="1"/>
              <a:t>導入サポート・改善提案</a:t>
            </a:r>
            <a:endParaRPr kumimoji="1" lang="en-US" altLang="ja-JP" sz="1400" b="1" dirty="0"/>
          </a:p>
        </p:txBody>
      </p:sp>
      <p:pic>
        <p:nvPicPr>
          <p:cNvPr id="62" name="グラフィックス 61" descr="バッジ: チェックマーク 1 単色塗りつぶし">
            <a:extLst>
              <a:ext uri="{FF2B5EF4-FFF2-40B4-BE49-F238E27FC236}">
                <a16:creationId xmlns:a16="http://schemas.microsoft.com/office/drawing/2014/main" id="{9D755FDF-05E6-2943-AEC4-21E68EB3589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72956" y="5246849"/>
            <a:ext cx="360000" cy="360000"/>
          </a:xfrm>
          <a:prstGeom prst="rect">
            <a:avLst/>
          </a:prstGeom>
        </p:spPr>
      </p:pic>
      <p:pic>
        <p:nvPicPr>
          <p:cNvPr id="63" name="図 62">
            <a:extLst>
              <a:ext uri="{FF2B5EF4-FFF2-40B4-BE49-F238E27FC236}">
                <a16:creationId xmlns:a16="http://schemas.microsoft.com/office/drawing/2014/main" id="{1C5B63F7-5868-0149-AF72-BE5EE911255E}"/>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r="-183"/>
          <a:stretch/>
        </p:blipFill>
        <p:spPr>
          <a:xfrm>
            <a:off x="4083008" y="3170446"/>
            <a:ext cx="5048857" cy="2754970"/>
          </a:xfrm>
          <a:prstGeom prst="rect">
            <a:avLst/>
          </a:prstGeom>
        </p:spPr>
      </p:pic>
      <p:pic>
        <p:nvPicPr>
          <p:cNvPr id="64" name="図 63">
            <a:extLst>
              <a:ext uri="{FF2B5EF4-FFF2-40B4-BE49-F238E27FC236}">
                <a16:creationId xmlns:a16="http://schemas.microsoft.com/office/drawing/2014/main" id="{D4209758-8626-6446-B2A7-420DBB9111A1}"/>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a:stretch/>
        </p:blipFill>
        <p:spPr>
          <a:xfrm>
            <a:off x="4810024" y="3403021"/>
            <a:ext cx="3537549" cy="2088117"/>
          </a:xfrm>
          <a:prstGeom prst="rect">
            <a:avLst/>
          </a:prstGeom>
        </p:spPr>
      </p:pic>
      <p:pic>
        <p:nvPicPr>
          <p:cNvPr id="65" name="図 64">
            <a:extLst>
              <a:ext uri="{FF2B5EF4-FFF2-40B4-BE49-F238E27FC236}">
                <a16:creationId xmlns:a16="http://schemas.microsoft.com/office/drawing/2014/main" id="{C65FE9FF-565D-8643-91D3-1C8F049C133B}"/>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7949794" y="4081771"/>
            <a:ext cx="970874" cy="1896137"/>
          </a:xfrm>
          <a:prstGeom prst="rect">
            <a:avLst/>
          </a:prstGeom>
        </p:spPr>
      </p:pic>
      <p:pic>
        <p:nvPicPr>
          <p:cNvPr id="66" name="図 65">
            <a:extLst>
              <a:ext uri="{FF2B5EF4-FFF2-40B4-BE49-F238E27FC236}">
                <a16:creationId xmlns:a16="http://schemas.microsoft.com/office/drawing/2014/main" id="{8C0CEB60-4EEA-614C-8140-CA2B09DE0431}"/>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8045574" y="4236462"/>
            <a:ext cx="791754" cy="1635006"/>
          </a:xfrm>
          <a:prstGeom prst="rect">
            <a:avLst/>
          </a:prstGeom>
        </p:spPr>
      </p:pic>
      <p:sp>
        <p:nvSpPr>
          <p:cNvPr id="92" name="円/楕円 91">
            <a:extLst>
              <a:ext uri="{FF2B5EF4-FFF2-40B4-BE49-F238E27FC236}">
                <a16:creationId xmlns:a16="http://schemas.microsoft.com/office/drawing/2014/main" id="{E1458249-278B-5541-B4D8-1403634AAABD}"/>
              </a:ext>
            </a:extLst>
          </p:cNvPr>
          <p:cNvSpPr>
            <a:spLocks noChangeAspect="1"/>
          </p:cNvSpPr>
          <p:nvPr/>
        </p:nvSpPr>
        <p:spPr>
          <a:xfrm>
            <a:off x="6825849" y="2670005"/>
            <a:ext cx="1260000" cy="1260000"/>
          </a:xfrm>
          <a:prstGeom prst="ellipse">
            <a:avLst/>
          </a:prstGeom>
          <a:solidFill>
            <a:schemeClr val="accent6"/>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spcAft>
                <a:spcPts val="400"/>
              </a:spcAft>
            </a:pPr>
            <a:r>
              <a:rPr kumimoji="1" lang="ja-JP" altLang="en-US" sz="1200" b="1" dirty="0">
                <a:ea typeface="Yu Gothic" panose="020B0400000000000000" pitchFamily="34" charset="-128"/>
              </a:rPr>
              <a:t>●●型</a:t>
            </a:r>
            <a:endParaRPr kumimoji="1" lang="en-US" altLang="ja-JP" sz="1200" b="1" dirty="0">
              <a:ea typeface="Yu Gothic" panose="020B0400000000000000" pitchFamily="34" charset="-128"/>
            </a:endParaRPr>
          </a:p>
          <a:p>
            <a:pPr algn="ctr">
              <a:spcAft>
                <a:spcPts val="400"/>
              </a:spcAft>
            </a:pPr>
            <a:r>
              <a:rPr kumimoji="1" lang="ja-JP" altLang="en-US" sz="1200" b="1" dirty="0">
                <a:ea typeface="Yu Gothic" panose="020B0400000000000000" pitchFamily="34" charset="-128"/>
              </a:rPr>
              <a:t>●</a:t>
            </a:r>
            <a:r>
              <a:rPr kumimoji="1" lang="ja-JP" altLang="en-US" sz="1200" b="1">
                <a:ea typeface="Yu Gothic" panose="020B0400000000000000" pitchFamily="34" charset="-128"/>
              </a:rPr>
              <a:t>●ツール</a:t>
            </a:r>
            <a:endParaRPr kumimoji="1" lang="en-US" altLang="ja-JP" sz="1200" b="1" dirty="0">
              <a:ea typeface="Yu Gothic" panose="020B0400000000000000" pitchFamily="34" charset="-128"/>
            </a:endParaRPr>
          </a:p>
        </p:txBody>
      </p:sp>
      <p:sp>
        <p:nvSpPr>
          <p:cNvPr id="93" name="円/楕円 22">
            <a:extLst>
              <a:ext uri="{FF2B5EF4-FFF2-40B4-BE49-F238E27FC236}">
                <a16:creationId xmlns:a16="http://schemas.microsoft.com/office/drawing/2014/main" id="{10320CBE-278B-F74B-BDCE-9712FC567525}"/>
              </a:ext>
            </a:extLst>
          </p:cNvPr>
          <p:cNvSpPr>
            <a:spLocks noChangeAspect="1"/>
          </p:cNvSpPr>
          <p:nvPr/>
        </p:nvSpPr>
        <p:spPr>
          <a:xfrm>
            <a:off x="7977000" y="2676271"/>
            <a:ext cx="1260000" cy="1260000"/>
          </a:xfrm>
          <a:prstGeom prst="ellipse">
            <a:avLst/>
          </a:prstGeom>
          <a:solidFill>
            <a:schemeClr val="accent6"/>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spcAft>
                <a:spcPts val="400"/>
              </a:spcAft>
            </a:pPr>
            <a:r>
              <a:rPr kumimoji="1" lang="ja-JP" altLang="en-US" sz="1200" b="1" dirty="0">
                <a:ea typeface="Yu Gothic" panose="020B0400000000000000" pitchFamily="34" charset="-128"/>
              </a:rPr>
              <a:t>●●</a:t>
            </a:r>
            <a:r>
              <a:rPr kumimoji="1" lang="ja-JP" altLang="en-US" sz="1200" b="1">
                <a:ea typeface="Yu Gothic" panose="020B0400000000000000" pitchFamily="34" charset="-128"/>
              </a:rPr>
              <a:t>社の</a:t>
            </a:r>
            <a:endParaRPr kumimoji="1" lang="en-US" altLang="ja-JP" sz="1200" b="1" dirty="0">
              <a:ea typeface="Yu Gothic" panose="020B0400000000000000" pitchFamily="34" charset="-128"/>
            </a:endParaRPr>
          </a:p>
          <a:p>
            <a:pPr algn="ctr">
              <a:spcAft>
                <a:spcPts val="400"/>
              </a:spcAft>
            </a:pPr>
            <a:r>
              <a:rPr kumimoji="1" lang="ja-JP" altLang="en-US" sz="1200" b="1">
                <a:ea typeface="Yu Gothic" panose="020B0400000000000000" pitchFamily="34" charset="-128"/>
              </a:rPr>
              <a:t>支援</a:t>
            </a:r>
            <a:r>
              <a:rPr kumimoji="1" lang="ja-JP" altLang="en-US" sz="1200" b="1" dirty="0">
                <a:ea typeface="Yu Gothic" panose="020B0400000000000000" pitchFamily="34" charset="-128"/>
              </a:rPr>
              <a:t>実績</a:t>
            </a:r>
            <a:endParaRPr kumimoji="1" lang="en-US" altLang="ja-JP" sz="1200" b="1" dirty="0">
              <a:ea typeface="Yu Gothic" panose="020B0400000000000000" pitchFamily="34" charset="-128"/>
            </a:endParaRPr>
          </a:p>
        </p:txBody>
      </p:sp>
      <p:sp>
        <p:nvSpPr>
          <p:cNvPr id="3" name="正方形/長方形 2">
            <a:extLst>
              <a:ext uri="{FF2B5EF4-FFF2-40B4-BE49-F238E27FC236}">
                <a16:creationId xmlns:a16="http://schemas.microsoft.com/office/drawing/2014/main" id="{2F316DDD-F9B7-F848-8990-655385DC2C6E}"/>
              </a:ext>
            </a:extLst>
          </p:cNvPr>
          <p:cNvSpPr/>
          <p:nvPr/>
        </p:nvSpPr>
        <p:spPr>
          <a:xfrm>
            <a:off x="6076303" y="4832284"/>
            <a:ext cx="1620000" cy="28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100">
                <a:solidFill>
                  <a:schemeClr val="tx1"/>
                </a:solidFill>
              </a:rPr>
              <a:t>サービスイメージ</a:t>
            </a:r>
          </a:p>
        </p:txBody>
      </p:sp>
    </p:spTree>
    <p:extLst>
      <p:ext uri="{BB962C8B-B14F-4D97-AF65-F5344CB8AC3E}">
        <p14:creationId xmlns:p14="http://schemas.microsoft.com/office/powerpoint/2010/main" val="2421222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FE44198F-FBB0-41E0-B450-A1F69839EA14}"/>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dirty="0">
              <a:solidFill>
                <a:schemeClr val="tx1"/>
              </a:solidFill>
              <a:latin typeface="+mn-ea"/>
              <a:ea typeface="+mn-ea"/>
            </a:endParaRPr>
          </a:p>
        </p:txBody>
      </p:sp>
      <p:sp>
        <p:nvSpPr>
          <p:cNvPr id="13" name="テキスト ボックス 12">
            <a:extLst>
              <a:ext uri="{FF2B5EF4-FFF2-40B4-BE49-F238E27FC236}">
                <a16:creationId xmlns:a16="http://schemas.microsoft.com/office/drawing/2014/main" id="{6213F4B5-9230-4091-B1A9-5492D0D40911}"/>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8" name="スライド番号プレースホルダー 7">
            <a:extLst>
              <a:ext uri="{FF2B5EF4-FFF2-40B4-BE49-F238E27FC236}">
                <a16:creationId xmlns:a16="http://schemas.microsoft.com/office/drawing/2014/main" id="{003D1449-4263-9D4F-84FB-1F8D23F6E898}"/>
              </a:ext>
            </a:extLst>
          </p:cNvPr>
          <p:cNvSpPr>
            <a:spLocks noGrp="1"/>
          </p:cNvSpPr>
          <p:nvPr>
            <p:ph type="sldNum" sz="quarter" idx="14"/>
          </p:nvPr>
        </p:nvSpPr>
        <p:spPr>
          <a:xfrm>
            <a:off x="8730930" y="6444000"/>
            <a:ext cx="975000" cy="288000"/>
          </a:xfrm>
        </p:spPr>
        <p:txBody>
          <a:bodyPr/>
          <a:lstStyle/>
          <a:p>
            <a:fld id="{2CF39A64-FD95-C144-B37D-DFADB2595A9F}" type="slidenum">
              <a:rPr lang="ja-JP" altLang="en-US" smtClean="0"/>
              <a:pPr/>
              <a:t>3</a:t>
            </a:fld>
            <a:endParaRPr lang="ja-JP" altLang="en-US"/>
          </a:p>
        </p:txBody>
      </p:sp>
      <p:sp>
        <p:nvSpPr>
          <p:cNvPr id="3" name="テキスト プレースホルダー 2">
            <a:extLst>
              <a:ext uri="{FF2B5EF4-FFF2-40B4-BE49-F238E27FC236}">
                <a16:creationId xmlns:a16="http://schemas.microsoft.com/office/drawing/2014/main" id="{0A29F5E8-EA03-8048-9BC8-4B7F83CE0905}"/>
              </a:ext>
            </a:extLst>
          </p:cNvPr>
          <p:cNvSpPr>
            <a:spLocks noGrp="1"/>
          </p:cNvSpPr>
          <p:nvPr>
            <p:ph type="body" sz="quarter" idx="15"/>
          </p:nvPr>
        </p:nvSpPr>
        <p:spPr>
          <a:xfrm>
            <a:off x="669001" y="374837"/>
            <a:ext cx="8568000" cy="257175"/>
          </a:xfrm>
        </p:spPr>
        <p:txBody>
          <a:bodyPr/>
          <a:lstStyle/>
          <a:p>
            <a:r>
              <a:rPr lang="ja-JP" altLang="en-US" dirty="0"/>
              <a:t>目次</a:t>
            </a:r>
          </a:p>
        </p:txBody>
      </p:sp>
      <p:sp>
        <p:nvSpPr>
          <p:cNvPr id="7" name="タイトル 6">
            <a:extLst>
              <a:ext uri="{FF2B5EF4-FFF2-40B4-BE49-F238E27FC236}">
                <a16:creationId xmlns:a16="http://schemas.microsoft.com/office/drawing/2014/main" id="{0FA88B95-0213-AA46-A20C-E9660A297355}"/>
              </a:ext>
            </a:extLst>
          </p:cNvPr>
          <p:cNvSpPr>
            <a:spLocks noGrp="1"/>
          </p:cNvSpPr>
          <p:nvPr>
            <p:ph type="title"/>
          </p:nvPr>
        </p:nvSpPr>
        <p:spPr>
          <a:xfrm>
            <a:off x="669000" y="894789"/>
            <a:ext cx="8568000" cy="540000"/>
          </a:xfrm>
        </p:spPr>
        <p:txBody>
          <a:bodyPr>
            <a:normAutofit/>
          </a:bodyPr>
          <a:lstStyle/>
          <a:p>
            <a:r>
              <a:rPr lang="ja-JP" altLang="en-US" dirty="0"/>
              <a:t>本書の内容</a:t>
            </a:r>
          </a:p>
        </p:txBody>
      </p:sp>
      <p:sp>
        <p:nvSpPr>
          <p:cNvPr id="9" name="テキスト ボックス 8">
            <a:extLst>
              <a:ext uri="{FF2B5EF4-FFF2-40B4-BE49-F238E27FC236}">
                <a16:creationId xmlns:a16="http://schemas.microsoft.com/office/drawing/2014/main" id="{E828715C-0938-4EF4-A93B-4AC5FE26D193}"/>
              </a:ext>
            </a:extLst>
          </p:cNvPr>
          <p:cNvSpPr txBox="1"/>
          <p:nvPr/>
        </p:nvSpPr>
        <p:spPr>
          <a:xfrm>
            <a:off x="1170930" y="2393879"/>
            <a:ext cx="7560000" cy="3240000"/>
          </a:xfrm>
          <a:prstGeom prst="rect">
            <a:avLst/>
          </a:prstGeom>
          <a:noFill/>
        </p:spPr>
        <p:txBody>
          <a:bodyPr wrap="square" lIns="36000" tIns="36000" rIns="36000" bIns="36000" numCol="2" rtlCol="0" anchor="ctr">
            <a:noAutofit/>
          </a:bodyPr>
          <a:lstStyle/>
          <a:p>
            <a:pPr marL="457200" indent="-457200">
              <a:lnSpc>
                <a:spcPct val="150000"/>
              </a:lnSpc>
              <a:spcAft>
                <a:spcPts val="400"/>
              </a:spcAft>
              <a:buClr>
                <a:schemeClr val="tx1"/>
              </a:buClr>
              <a:buFont typeface="+mj-lt"/>
              <a:buAutoNum type="arabicPeriod"/>
            </a:pPr>
            <a:r>
              <a:rPr kumimoji="1" lang="ja-JP" altLang="en-US" sz="2000" b="1" dirty="0"/>
              <a:t>テキストテキスト</a:t>
            </a:r>
            <a:endParaRPr kumimoji="1" lang="en-US" altLang="ja-JP" sz="2000" b="1" dirty="0"/>
          </a:p>
          <a:p>
            <a:pPr marL="457200" indent="-457200">
              <a:lnSpc>
                <a:spcPct val="150000"/>
              </a:lnSpc>
              <a:spcAft>
                <a:spcPts val="400"/>
              </a:spcAft>
              <a:buClr>
                <a:schemeClr val="tx1"/>
              </a:buClr>
              <a:buFont typeface="+mj-lt"/>
              <a:buAutoNum type="arabicPeriod"/>
            </a:pPr>
            <a:r>
              <a:rPr kumimoji="1" lang="ja-JP" altLang="en-US" sz="2000" b="1" dirty="0"/>
              <a:t>テキストテキスト</a:t>
            </a:r>
            <a:endParaRPr kumimoji="1" lang="en-US" altLang="ja-JP" sz="2000" b="1" dirty="0"/>
          </a:p>
          <a:p>
            <a:pPr marL="457200" indent="-457200">
              <a:lnSpc>
                <a:spcPct val="150000"/>
              </a:lnSpc>
              <a:spcAft>
                <a:spcPts val="400"/>
              </a:spcAft>
              <a:buClr>
                <a:schemeClr val="tx1"/>
              </a:buClr>
              <a:buFont typeface="+mj-lt"/>
              <a:buAutoNum type="arabicPeriod"/>
            </a:pPr>
            <a:r>
              <a:rPr kumimoji="1" lang="ja-JP" altLang="en-US" sz="2000" b="1" dirty="0"/>
              <a:t>テキストテキスト</a:t>
            </a:r>
            <a:endParaRPr kumimoji="1" lang="en-US" altLang="ja-JP" sz="2000" b="1" dirty="0"/>
          </a:p>
          <a:p>
            <a:pPr marL="457200" indent="-457200">
              <a:lnSpc>
                <a:spcPct val="150000"/>
              </a:lnSpc>
              <a:spcAft>
                <a:spcPts val="400"/>
              </a:spcAft>
              <a:buClr>
                <a:schemeClr val="tx1"/>
              </a:buClr>
              <a:buFont typeface="+mj-lt"/>
              <a:buAutoNum type="arabicPeriod"/>
            </a:pPr>
            <a:r>
              <a:rPr kumimoji="1" lang="ja-JP" altLang="en-US" sz="2000" b="1" dirty="0"/>
              <a:t>テキストテキスト</a:t>
            </a:r>
            <a:endParaRPr kumimoji="1" lang="en-US" altLang="ja-JP" sz="2000" b="1" dirty="0"/>
          </a:p>
          <a:p>
            <a:pPr marL="457200" indent="-457200">
              <a:lnSpc>
                <a:spcPct val="150000"/>
              </a:lnSpc>
              <a:spcAft>
                <a:spcPts val="400"/>
              </a:spcAft>
              <a:buClr>
                <a:schemeClr val="tx1"/>
              </a:buClr>
              <a:buFont typeface="+mj-lt"/>
              <a:buAutoNum type="arabicPeriod"/>
            </a:pPr>
            <a:r>
              <a:rPr kumimoji="1" lang="ja-JP" altLang="en-US" sz="2000" b="1" dirty="0"/>
              <a:t>テキストテキスト</a:t>
            </a:r>
            <a:endParaRPr kumimoji="1" lang="en-US" altLang="ja-JP" sz="2000" b="1" dirty="0"/>
          </a:p>
          <a:p>
            <a:pPr marL="457200" indent="-457200">
              <a:lnSpc>
                <a:spcPct val="150000"/>
              </a:lnSpc>
              <a:spcAft>
                <a:spcPts val="400"/>
              </a:spcAft>
              <a:buClr>
                <a:schemeClr val="tx1"/>
              </a:buClr>
              <a:buFont typeface="+mj-lt"/>
              <a:buAutoNum type="arabicPeriod"/>
            </a:pPr>
            <a:r>
              <a:rPr kumimoji="1" lang="ja-JP" altLang="en-US" sz="2000" b="1" dirty="0"/>
              <a:t>テキストテキスト</a:t>
            </a:r>
            <a:endParaRPr kumimoji="1" lang="en-US" altLang="ja-JP" sz="2000" b="1" dirty="0"/>
          </a:p>
          <a:p>
            <a:pPr marL="457200" indent="-457200">
              <a:lnSpc>
                <a:spcPct val="150000"/>
              </a:lnSpc>
              <a:spcAft>
                <a:spcPts val="400"/>
              </a:spcAft>
              <a:buClr>
                <a:schemeClr val="tx1"/>
              </a:buClr>
              <a:buFont typeface="+mj-lt"/>
              <a:buAutoNum type="arabicPeriod"/>
            </a:pPr>
            <a:r>
              <a:rPr kumimoji="1" lang="ja-JP" altLang="en-US" sz="2000" b="1" dirty="0"/>
              <a:t>テキストテキスト</a:t>
            </a:r>
            <a:endParaRPr kumimoji="1" lang="en-US" altLang="ja-JP" sz="2000" b="1" dirty="0"/>
          </a:p>
          <a:p>
            <a:pPr marL="457200" indent="-457200">
              <a:lnSpc>
                <a:spcPct val="150000"/>
              </a:lnSpc>
              <a:spcAft>
                <a:spcPts val="400"/>
              </a:spcAft>
              <a:buClr>
                <a:schemeClr val="tx1"/>
              </a:buClr>
              <a:buFont typeface="+mj-lt"/>
              <a:buAutoNum type="arabicPeriod"/>
            </a:pPr>
            <a:r>
              <a:rPr kumimoji="1" lang="ja-JP" altLang="en-US" sz="2000" b="1" dirty="0"/>
              <a:t>テキストテキスト</a:t>
            </a:r>
            <a:endParaRPr kumimoji="1" lang="en-US" altLang="ja-JP" sz="2000" b="1" dirty="0"/>
          </a:p>
          <a:p>
            <a:pPr marL="457200" indent="-457200">
              <a:lnSpc>
                <a:spcPct val="150000"/>
              </a:lnSpc>
              <a:spcAft>
                <a:spcPts val="400"/>
              </a:spcAft>
              <a:buClr>
                <a:schemeClr val="tx1"/>
              </a:buClr>
              <a:buFont typeface="+mj-lt"/>
              <a:buAutoNum type="arabicPeriod"/>
            </a:pPr>
            <a:r>
              <a:rPr kumimoji="1" lang="ja-JP" altLang="en-US" sz="2000" b="1" dirty="0"/>
              <a:t>テキストテキスト</a:t>
            </a:r>
            <a:endParaRPr kumimoji="1" lang="en-US" altLang="ja-JP" sz="2000" b="1" dirty="0"/>
          </a:p>
        </p:txBody>
      </p:sp>
    </p:spTree>
    <p:extLst>
      <p:ext uri="{BB962C8B-B14F-4D97-AF65-F5344CB8AC3E}">
        <p14:creationId xmlns:p14="http://schemas.microsoft.com/office/powerpoint/2010/main" val="1981548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D3C52565-0035-4F96-943F-A0DE2ECE6DA7}"/>
              </a:ext>
            </a:extLst>
          </p:cNvPr>
          <p:cNvSpPr/>
          <p:nvPr/>
        </p:nvSpPr>
        <p:spPr>
          <a:xfrm>
            <a:off x="0" y="6318000"/>
            <a:ext cx="9906000" cy="54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23" name="正方形/長方形 22">
            <a:extLst>
              <a:ext uri="{FF2B5EF4-FFF2-40B4-BE49-F238E27FC236}">
                <a16:creationId xmlns:a16="http://schemas.microsoft.com/office/drawing/2014/main" id="{91FA0AC4-4A9B-4B18-B985-83D9B55DD96E}"/>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dirty="0">
              <a:solidFill>
                <a:schemeClr val="tx1"/>
              </a:solidFill>
              <a:latin typeface="+mn-ea"/>
              <a:ea typeface="+mn-ea"/>
            </a:endParaRPr>
          </a:p>
        </p:txBody>
      </p:sp>
      <p:sp>
        <p:nvSpPr>
          <p:cNvPr id="24" name="テキスト ボックス 23">
            <a:extLst>
              <a:ext uri="{FF2B5EF4-FFF2-40B4-BE49-F238E27FC236}">
                <a16:creationId xmlns:a16="http://schemas.microsoft.com/office/drawing/2014/main" id="{D2B52A63-F7A7-4733-A958-D2DD13EBCACE}"/>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21" name="テキスト プレースホルダー 20">
            <a:extLst>
              <a:ext uri="{FF2B5EF4-FFF2-40B4-BE49-F238E27FC236}">
                <a16:creationId xmlns:a16="http://schemas.microsoft.com/office/drawing/2014/main" id="{9B3724C5-54A0-9045-9F14-E7CA72987DB4}"/>
              </a:ext>
            </a:extLst>
          </p:cNvPr>
          <p:cNvSpPr>
            <a:spLocks noGrp="1"/>
          </p:cNvSpPr>
          <p:nvPr>
            <p:ph type="body" sz="quarter" idx="10"/>
          </p:nvPr>
        </p:nvSpPr>
        <p:spPr>
          <a:xfrm>
            <a:off x="993003" y="2212600"/>
            <a:ext cx="6876000" cy="1620000"/>
          </a:xfrm>
        </p:spPr>
        <p:txBody>
          <a:bodyPr>
            <a:normAutofit/>
          </a:bodyPr>
          <a:lstStyle/>
          <a:p>
            <a:r>
              <a:rPr lang="ja-JP" altLang="en-US"/>
              <a:t>ページ数やセクションが多い場合は</a:t>
            </a:r>
            <a:endParaRPr lang="en-US" altLang="ja-JP" dirty="0"/>
          </a:p>
          <a:p>
            <a:r>
              <a:rPr lang="ja-JP" altLang="en-US"/>
              <a:t>章タイトルを挿入する</a:t>
            </a:r>
          </a:p>
        </p:txBody>
      </p:sp>
      <p:sp>
        <p:nvSpPr>
          <p:cNvPr id="2" name="字幕 1">
            <a:extLst>
              <a:ext uri="{FF2B5EF4-FFF2-40B4-BE49-F238E27FC236}">
                <a16:creationId xmlns:a16="http://schemas.microsoft.com/office/drawing/2014/main" id="{B03438C6-03AF-CC48-8835-9AB466C1C54B}"/>
              </a:ext>
            </a:extLst>
          </p:cNvPr>
          <p:cNvSpPr>
            <a:spLocks noGrp="1"/>
          </p:cNvSpPr>
          <p:nvPr>
            <p:ph type="subTitle" idx="1"/>
          </p:nvPr>
        </p:nvSpPr>
        <p:spPr>
          <a:xfrm>
            <a:off x="992928" y="1315721"/>
            <a:ext cx="6876000" cy="502919"/>
          </a:xfrm>
        </p:spPr>
        <p:txBody>
          <a:bodyPr/>
          <a:lstStyle/>
          <a:p>
            <a:r>
              <a:rPr lang="en-US" altLang="ja-JP" dirty="0"/>
              <a:t>Chapter 01.</a:t>
            </a:r>
            <a:endParaRPr lang="ja-JP" altLang="en-US"/>
          </a:p>
        </p:txBody>
      </p:sp>
      <p:sp>
        <p:nvSpPr>
          <p:cNvPr id="28" name="テキスト プレースホルダー 27">
            <a:extLst>
              <a:ext uri="{FF2B5EF4-FFF2-40B4-BE49-F238E27FC236}">
                <a16:creationId xmlns:a16="http://schemas.microsoft.com/office/drawing/2014/main" id="{273B93F5-04A2-F045-9984-07C06625B5C2}"/>
              </a:ext>
            </a:extLst>
          </p:cNvPr>
          <p:cNvSpPr>
            <a:spLocks noGrp="1"/>
          </p:cNvSpPr>
          <p:nvPr>
            <p:ph type="body" sz="quarter" idx="11"/>
          </p:nvPr>
        </p:nvSpPr>
        <p:spPr>
          <a:xfrm>
            <a:off x="992192" y="4114800"/>
            <a:ext cx="6876000" cy="1005281"/>
          </a:xfrm>
        </p:spPr>
        <p:txBody>
          <a:bodyPr/>
          <a:lstStyle/>
          <a:p>
            <a:r>
              <a:rPr lang="ja-JP" altLang="en-US"/>
              <a:t>本章のポイントやサマリーを記載する。本章のポイントやサマリーを記載する。本章のポイントやサマリーを記載する。</a:t>
            </a:r>
          </a:p>
        </p:txBody>
      </p:sp>
      <p:sp>
        <p:nvSpPr>
          <p:cNvPr id="25" name="スライド番号プレースホルダー 7">
            <a:extLst>
              <a:ext uri="{FF2B5EF4-FFF2-40B4-BE49-F238E27FC236}">
                <a16:creationId xmlns:a16="http://schemas.microsoft.com/office/drawing/2014/main" id="{8FFC5820-2306-489A-A9D1-49D62981A0E8}"/>
              </a:ext>
            </a:extLst>
          </p:cNvPr>
          <p:cNvSpPr>
            <a:spLocks noGrp="1"/>
          </p:cNvSpPr>
          <p:nvPr>
            <p:ph type="sldNum" sz="quarter" idx="4294967295"/>
          </p:nvPr>
        </p:nvSpPr>
        <p:spPr>
          <a:xfrm>
            <a:off x="8720260" y="6443663"/>
            <a:ext cx="974725" cy="288925"/>
          </a:xfrm>
        </p:spPr>
        <p:txBody>
          <a:bodyPr/>
          <a:lstStyle/>
          <a:p>
            <a:fld id="{2CF39A64-FD95-C144-B37D-DFADB2595A9F}" type="slidenum">
              <a:rPr lang="ja-JP" altLang="en-US" smtClean="0"/>
              <a:pPr/>
              <a:t>4</a:t>
            </a:fld>
            <a:endParaRPr lang="ja-JP" altLang="en-US" dirty="0"/>
          </a:p>
        </p:txBody>
      </p:sp>
    </p:spTree>
    <p:extLst>
      <p:ext uri="{BB962C8B-B14F-4D97-AF65-F5344CB8AC3E}">
        <p14:creationId xmlns:p14="http://schemas.microsoft.com/office/powerpoint/2010/main" val="2030165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E455F5EF-6E0E-4F79-81A3-56D130EED2EE}"/>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a:solidFill>
                <a:schemeClr val="tx1"/>
              </a:solidFill>
              <a:latin typeface="+mn-ea"/>
              <a:ea typeface="+mn-ea"/>
            </a:endParaRPr>
          </a:p>
        </p:txBody>
      </p:sp>
      <p:sp>
        <p:nvSpPr>
          <p:cNvPr id="23" name="テキスト ボックス 22">
            <a:extLst>
              <a:ext uri="{FF2B5EF4-FFF2-40B4-BE49-F238E27FC236}">
                <a16:creationId xmlns:a16="http://schemas.microsoft.com/office/drawing/2014/main" id="{C1693D97-763F-4FC5-B802-4D897D61834E}"/>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8" name="スライド番号プレースホルダー 7">
            <a:extLst>
              <a:ext uri="{FF2B5EF4-FFF2-40B4-BE49-F238E27FC236}">
                <a16:creationId xmlns:a16="http://schemas.microsoft.com/office/drawing/2014/main" id="{003D1449-4263-9D4F-84FB-1F8D23F6E898}"/>
              </a:ext>
            </a:extLst>
          </p:cNvPr>
          <p:cNvSpPr>
            <a:spLocks noGrp="1"/>
          </p:cNvSpPr>
          <p:nvPr>
            <p:ph type="sldNum" sz="quarter" idx="14"/>
          </p:nvPr>
        </p:nvSpPr>
        <p:spPr>
          <a:xfrm>
            <a:off x="8730930" y="6444000"/>
            <a:ext cx="975000" cy="288000"/>
          </a:xfrm>
        </p:spPr>
        <p:txBody>
          <a:bodyPr>
            <a:normAutofit/>
          </a:bodyPr>
          <a:lstStyle/>
          <a:p>
            <a:fld id="{2CF39A64-FD95-C144-B37D-DFADB2595A9F}" type="slidenum">
              <a:rPr lang="ja-JP" altLang="en-US" smtClean="0"/>
              <a:pPr/>
              <a:t>5</a:t>
            </a:fld>
            <a:endParaRPr lang="ja-JP" altLang="en-US" dirty="0"/>
          </a:p>
        </p:txBody>
      </p:sp>
      <p:sp>
        <p:nvSpPr>
          <p:cNvPr id="7" name="テキスト プレースホルダー 6">
            <a:extLst>
              <a:ext uri="{FF2B5EF4-FFF2-40B4-BE49-F238E27FC236}">
                <a16:creationId xmlns:a16="http://schemas.microsoft.com/office/drawing/2014/main" id="{9809F96F-5E87-7140-A878-5734AF3D3C25}"/>
              </a:ext>
            </a:extLst>
          </p:cNvPr>
          <p:cNvSpPr>
            <a:spLocks noGrp="1"/>
          </p:cNvSpPr>
          <p:nvPr>
            <p:ph type="body" sz="quarter" idx="15"/>
          </p:nvPr>
        </p:nvSpPr>
        <p:spPr>
          <a:xfrm>
            <a:off x="669001" y="374837"/>
            <a:ext cx="8568000" cy="257175"/>
          </a:xfrm>
        </p:spPr>
        <p:txBody>
          <a:bodyPr/>
          <a:lstStyle/>
          <a:p>
            <a:r>
              <a:rPr lang="ja-JP" altLang="en-US"/>
              <a:t>市場環境</a:t>
            </a:r>
          </a:p>
        </p:txBody>
      </p:sp>
      <p:sp>
        <p:nvSpPr>
          <p:cNvPr id="6" name="タイトル 5">
            <a:extLst>
              <a:ext uri="{FF2B5EF4-FFF2-40B4-BE49-F238E27FC236}">
                <a16:creationId xmlns:a16="http://schemas.microsoft.com/office/drawing/2014/main" id="{51B883C4-2ADE-1A4E-AD14-33861A54EC83}"/>
              </a:ext>
            </a:extLst>
          </p:cNvPr>
          <p:cNvSpPr>
            <a:spLocks noGrp="1"/>
          </p:cNvSpPr>
          <p:nvPr>
            <p:ph type="title"/>
          </p:nvPr>
        </p:nvSpPr>
        <p:spPr>
          <a:xfrm>
            <a:off x="669000" y="894789"/>
            <a:ext cx="8568000" cy="540000"/>
          </a:xfrm>
        </p:spPr>
        <p:txBody>
          <a:bodyPr/>
          <a:lstStyle/>
          <a:p>
            <a:r>
              <a:rPr lang="ja-JP" altLang="en-US" dirty="0"/>
              <a:t>〇〇〇の導入企業が増加している背景は？</a:t>
            </a:r>
          </a:p>
        </p:txBody>
      </p:sp>
      <p:sp>
        <p:nvSpPr>
          <p:cNvPr id="15" name="テキスト プレースホルダー 1">
            <a:extLst>
              <a:ext uri="{FF2B5EF4-FFF2-40B4-BE49-F238E27FC236}">
                <a16:creationId xmlns:a16="http://schemas.microsoft.com/office/drawing/2014/main" id="{C6669C15-703E-41F0-BFFA-34ADBE671990}"/>
              </a:ext>
            </a:extLst>
          </p:cNvPr>
          <p:cNvSpPr txBox="1">
            <a:spLocks/>
          </p:cNvSpPr>
          <p:nvPr/>
        </p:nvSpPr>
        <p:spPr>
          <a:xfrm>
            <a:off x="471488" y="2819513"/>
            <a:ext cx="8999537" cy="427670"/>
          </a:xfrm>
          <a:prstGeom prst="rect">
            <a:avLst/>
          </a:prstGeom>
        </p:spPr>
        <p:txBody>
          <a:bodyPr vert="horz" lIns="36000" tIns="36000" rIns="36000" bIns="36000" rtlCol="0">
            <a:noAutofit/>
          </a:bodyPr>
          <a:lstStyle>
            <a:lvl1pPr marL="143999" indent="-215999" algn="l" defTabSz="914395" rtl="0" eaLnBrk="1" latinLnBrk="0" hangingPunct="1">
              <a:lnSpc>
                <a:spcPct val="100000"/>
              </a:lnSpc>
              <a:spcBef>
                <a:spcPts val="1000"/>
              </a:spcBef>
              <a:spcAft>
                <a:spcPts val="400"/>
              </a:spcAft>
              <a:buFont typeface="Wingdings" pitchFamily="2" charset="2"/>
              <a:buChar char="l"/>
              <a:defRPr kumimoji="1" sz="1600" b="0" kern="1200">
                <a:solidFill>
                  <a:schemeClr val="tx1"/>
                </a:solidFill>
                <a:latin typeface="+mn-lt"/>
                <a:ea typeface="+mn-ea"/>
                <a:cs typeface="+mn-cs"/>
              </a:defRPr>
            </a:lvl1pPr>
            <a:lvl2pPr marL="358773" indent="-165099" algn="l" defTabSz="914395" rtl="0" eaLnBrk="1" latinLnBrk="0" hangingPunct="1">
              <a:lnSpc>
                <a:spcPct val="100000"/>
              </a:lnSpc>
              <a:spcBef>
                <a:spcPts val="500"/>
              </a:spcBef>
              <a:spcAft>
                <a:spcPts val="400"/>
              </a:spcAft>
              <a:buFont typeface="Arial" panose="020B0604020202020204" pitchFamily="34" charset="0"/>
              <a:buChar char="•"/>
              <a:tabLst/>
              <a:defRPr kumimoji="1" sz="1400" b="0" kern="1200">
                <a:solidFill>
                  <a:schemeClr val="tx1"/>
                </a:solidFill>
                <a:latin typeface="+mn-lt"/>
                <a:ea typeface="+mn-ea"/>
                <a:cs typeface="+mn-cs"/>
              </a:defRPr>
            </a:lvl2pPr>
            <a:lvl3pPr marL="492122" indent="-133349" algn="l" defTabSz="914395" rtl="0" eaLnBrk="1" latinLnBrk="0" hangingPunct="1">
              <a:lnSpc>
                <a:spcPct val="100000"/>
              </a:lnSpc>
              <a:spcBef>
                <a:spcPts val="500"/>
              </a:spcBef>
              <a:spcAft>
                <a:spcPts val="400"/>
              </a:spcAft>
              <a:buFont typeface="Arial" panose="020B0604020202020204" pitchFamily="34" charset="0"/>
              <a:buChar char="•"/>
              <a:tabLst/>
              <a:defRPr kumimoji="1" sz="1400" b="0" kern="1200">
                <a:solidFill>
                  <a:schemeClr val="tx1"/>
                </a:solidFill>
                <a:latin typeface="+mn-lt"/>
                <a:ea typeface="+mn-ea"/>
                <a:cs typeface="+mn-cs"/>
              </a:defRPr>
            </a:lvl3pPr>
            <a:lvl4pPr marL="668335" indent="-134937" algn="l" defTabSz="914395" rtl="0" eaLnBrk="1" latinLnBrk="0" hangingPunct="1">
              <a:lnSpc>
                <a:spcPct val="100000"/>
              </a:lnSpc>
              <a:spcBef>
                <a:spcPts val="500"/>
              </a:spcBef>
              <a:spcAft>
                <a:spcPts val="400"/>
              </a:spcAft>
              <a:buFont typeface="Arial" panose="020B0604020202020204" pitchFamily="34" charset="0"/>
              <a:buChar char="•"/>
              <a:tabLst/>
              <a:defRPr kumimoji="1" sz="1200" b="0" kern="1200">
                <a:solidFill>
                  <a:schemeClr val="tx1"/>
                </a:solidFill>
                <a:latin typeface="+mn-lt"/>
                <a:ea typeface="+mn-ea"/>
                <a:cs typeface="+mn-cs"/>
              </a:defRPr>
            </a:lvl4pPr>
            <a:lvl5pPr marL="801684" indent="-133349" algn="l" defTabSz="914395" rtl="0" eaLnBrk="1" latinLnBrk="0" hangingPunct="1">
              <a:lnSpc>
                <a:spcPct val="100000"/>
              </a:lnSpc>
              <a:spcBef>
                <a:spcPts val="500"/>
              </a:spcBef>
              <a:spcAft>
                <a:spcPts val="400"/>
              </a:spcAft>
              <a:buFont typeface="Arial" panose="020B0604020202020204" pitchFamily="34" charset="0"/>
              <a:buChar char="•"/>
              <a:tabLst/>
              <a:defRPr kumimoji="1" sz="1200" b="0" kern="1200">
                <a:solidFill>
                  <a:schemeClr val="tx1"/>
                </a:solidFill>
                <a:latin typeface="+mn-lt"/>
                <a:ea typeface="+mn-ea"/>
                <a:cs typeface="+mn-cs"/>
              </a:defRPr>
            </a:lvl5pPr>
            <a:lvl6pPr marL="2514585"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83"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80"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77"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800" dirty="0">
                <a:solidFill>
                  <a:schemeClr val="bg1"/>
                </a:solidFill>
              </a:rPr>
              <a:t>〇〇〇の導入企業が増加している背景は？</a:t>
            </a:r>
          </a:p>
        </p:txBody>
      </p:sp>
      <p:sp>
        <p:nvSpPr>
          <p:cNvPr id="14" name="テキスト ボックス 13">
            <a:extLst>
              <a:ext uri="{FF2B5EF4-FFF2-40B4-BE49-F238E27FC236}">
                <a16:creationId xmlns:a16="http://schemas.microsoft.com/office/drawing/2014/main" id="{70A45344-2EF0-4FC6-968A-F90F48B752F6}"/>
              </a:ext>
            </a:extLst>
          </p:cNvPr>
          <p:cNvSpPr txBox="1"/>
          <p:nvPr/>
        </p:nvSpPr>
        <p:spPr>
          <a:xfrm>
            <a:off x="668336" y="2688553"/>
            <a:ext cx="4860000" cy="126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ja-JP" altLang="en-US" sz="1200" dirty="0">
              <a:solidFill>
                <a:srgbClr val="0F1C50"/>
              </a:solidFill>
              <a:latin typeface="+mn-ea"/>
            </a:endParaRPr>
          </a:p>
        </p:txBody>
      </p:sp>
      <p:sp>
        <p:nvSpPr>
          <p:cNvPr id="20" name="正方形/長方形 19">
            <a:extLst>
              <a:ext uri="{FF2B5EF4-FFF2-40B4-BE49-F238E27FC236}">
                <a16:creationId xmlns:a16="http://schemas.microsoft.com/office/drawing/2014/main" id="{7F78D2CE-EA3D-4176-9D1D-99A55CC8C73F}"/>
              </a:ext>
            </a:extLst>
          </p:cNvPr>
          <p:cNvSpPr/>
          <p:nvPr/>
        </p:nvSpPr>
        <p:spPr>
          <a:xfrm>
            <a:off x="5817662" y="2148553"/>
            <a:ext cx="3420000" cy="180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en-US" altLang="ja-JP" sz="1733" b="1" dirty="0">
                <a:solidFill>
                  <a:schemeClr val="bg1"/>
                </a:solidFill>
              </a:rPr>
              <a:t>IMG</a:t>
            </a:r>
          </a:p>
        </p:txBody>
      </p:sp>
      <p:sp>
        <p:nvSpPr>
          <p:cNvPr id="16" name="テキスト ボックス 15">
            <a:extLst>
              <a:ext uri="{FF2B5EF4-FFF2-40B4-BE49-F238E27FC236}">
                <a16:creationId xmlns:a16="http://schemas.microsoft.com/office/drawing/2014/main" id="{C31D370E-1794-CB41-A2B4-64CD979FC25A}"/>
              </a:ext>
            </a:extLst>
          </p:cNvPr>
          <p:cNvSpPr txBox="1"/>
          <p:nvPr/>
        </p:nvSpPr>
        <p:spPr>
          <a:xfrm>
            <a:off x="668338" y="2148553"/>
            <a:ext cx="4859998" cy="360000"/>
          </a:xfrm>
          <a:prstGeom prst="rect">
            <a:avLst/>
          </a:prstGeom>
          <a:noFill/>
        </p:spPr>
        <p:txBody>
          <a:bodyPr wrap="square" rtlCol="0" anchor="ctr">
            <a:noAutofit/>
          </a:bodyPr>
          <a:lstStyle/>
          <a:p>
            <a:r>
              <a:rPr kumimoji="1" lang="en-US" altLang="ja-JP" sz="2000" b="1" dirty="0">
                <a:solidFill>
                  <a:schemeClr val="accent6"/>
                </a:solidFill>
              </a:rPr>
              <a:t>1. </a:t>
            </a:r>
            <a:r>
              <a:rPr kumimoji="1" lang="ja-JP" altLang="en-US" sz="1600" b="1"/>
              <a:t>○○○の変化により○○というニーズが急増</a:t>
            </a:r>
          </a:p>
        </p:txBody>
      </p:sp>
      <p:sp>
        <p:nvSpPr>
          <p:cNvPr id="25" name="正方形/長方形 24">
            <a:extLst>
              <a:ext uri="{FF2B5EF4-FFF2-40B4-BE49-F238E27FC236}">
                <a16:creationId xmlns:a16="http://schemas.microsoft.com/office/drawing/2014/main" id="{EA81A255-054C-B840-A3B2-78816A442156}"/>
              </a:ext>
            </a:extLst>
          </p:cNvPr>
          <p:cNvSpPr/>
          <p:nvPr/>
        </p:nvSpPr>
        <p:spPr>
          <a:xfrm>
            <a:off x="668336" y="4162650"/>
            <a:ext cx="3420000" cy="180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en-US" altLang="ja-JP" sz="1733" b="1" dirty="0">
                <a:solidFill>
                  <a:schemeClr val="bg1"/>
                </a:solidFill>
              </a:rPr>
              <a:t>IMG</a:t>
            </a:r>
          </a:p>
        </p:txBody>
      </p:sp>
      <p:sp>
        <p:nvSpPr>
          <p:cNvPr id="26" name="テキスト ボックス 25">
            <a:extLst>
              <a:ext uri="{FF2B5EF4-FFF2-40B4-BE49-F238E27FC236}">
                <a16:creationId xmlns:a16="http://schemas.microsoft.com/office/drawing/2014/main" id="{E2A264B2-FAF3-4D4E-92C3-0A17C5EBFA6B}"/>
              </a:ext>
            </a:extLst>
          </p:cNvPr>
          <p:cNvSpPr txBox="1"/>
          <p:nvPr/>
        </p:nvSpPr>
        <p:spPr>
          <a:xfrm>
            <a:off x="4377662" y="4702966"/>
            <a:ext cx="4860000" cy="126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ja-JP" altLang="en-US" sz="1200" dirty="0">
              <a:solidFill>
                <a:srgbClr val="0F1C50"/>
              </a:solidFill>
              <a:latin typeface="+mn-ea"/>
            </a:endParaRPr>
          </a:p>
        </p:txBody>
      </p:sp>
      <p:sp>
        <p:nvSpPr>
          <p:cNvPr id="27" name="テキスト ボックス 26">
            <a:extLst>
              <a:ext uri="{FF2B5EF4-FFF2-40B4-BE49-F238E27FC236}">
                <a16:creationId xmlns:a16="http://schemas.microsoft.com/office/drawing/2014/main" id="{508A1896-294A-C64B-A328-D002F888B2D9}"/>
              </a:ext>
            </a:extLst>
          </p:cNvPr>
          <p:cNvSpPr txBox="1"/>
          <p:nvPr/>
        </p:nvSpPr>
        <p:spPr>
          <a:xfrm>
            <a:off x="4377664" y="4162650"/>
            <a:ext cx="4859998" cy="360000"/>
          </a:xfrm>
          <a:prstGeom prst="rect">
            <a:avLst/>
          </a:prstGeom>
          <a:noFill/>
        </p:spPr>
        <p:txBody>
          <a:bodyPr wrap="square" rtlCol="0" anchor="ctr">
            <a:noAutofit/>
          </a:bodyPr>
          <a:lstStyle/>
          <a:p>
            <a:r>
              <a:rPr kumimoji="1" lang="en-US" altLang="ja-JP" sz="2000" b="1" dirty="0">
                <a:solidFill>
                  <a:schemeClr val="accent6"/>
                </a:solidFill>
              </a:rPr>
              <a:t>2. </a:t>
            </a:r>
            <a:r>
              <a:rPr kumimoji="1" lang="ja-JP" altLang="en-US" sz="1600" b="1"/>
              <a:t>○○○の変化により○○への対応が急務に</a:t>
            </a:r>
          </a:p>
        </p:txBody>
      </p:sp>
    </p:spTree>
    <p:extLst>
      <p:ext uri="{BB962C8B-B14F-4D97-AF65-F5344CB8AC3E}">
        <p14:creationId xmlns:p14="http://schemas.microsoft.com/office/powerpoint/2010/main" val="1225160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E455F5EF-6E0E-4F79-81A3-56D130EED2EE}"/>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a:solidFill>
                <a:schemeClr val="tx1"/>
              </a:solidFill>
              <a:latin typeface="+mn-ea"/>
              <a:ea typeface="+mn-ea"/>
            </a:endParaRPr>
          </a:p>
        </p:txBody>
      </p:sp>
      <p:sp>
        <p:nvSpPr>
          <p:cNvPr id="23" name="テキスト ボックス 22">
            <a:extLst>
              <a:ext uri="{FF2B5EF4-FFF2-40B4-BE49-F238E27FC236}">
                <a16:creationId xmlns:a16="http://schemas.microsoft.com/office/drawing/2014/main" id="{C1693D97-763F-4FC5-B802-4D897D61834E}"/>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8" name="スライド番号プレースホルダー 7">
            <a:extLst>
              <a:ext uri="{FF2B5EF4-FFF2-40B4-BE49-F238E27FC236}">
                <a16:creationId xmlns:a16="http://schemas.microsoft.com/office/drawing/2014/main" id="{003D1449-4263-9D4F-84FB-1F8D23F6E898}"/>
              </a:ext>
            </a:extLst>
          </p:cNvPr>
          <p:cNvSpPr>
            <a:spLocks noGrp="1"/>
          </p:cNvSpPr>
          <p:nvPr>
            <p:ph type="sldNum" sz="quarter" idx="14"/>
          </p:nvPr>
        </p:nvSpPr>
        <p:spPr>
          <a:xfrm>
            <a:off x="8730930" y="6444000"/>
            <a:ext cx="975000" cy="288000"/>
          </a:xfrm>
        </p:spPr>
        <p:txBody>
          <a:bodyPr>
            <a:normAutofit/>
          </a:bodyPr>
          <a:lstStyle/>
          <a:p>
            <a:fld id="{2CF39A64-FD95-C144-B37D-DFADB2595A9F}" type="slidenum">
              <a:rPr lang="ja-JP" altLang="en-US" smtClean="0"/>
              <a:pPr/>
              <a:t>6</a:t>
            </a:fld>
            <a:endParaRPr lang="ja-JP" altLang="en-US"/>
          </a:p>
        </p:txBody>
      </p:sp>
      <p:sp>
        <p:nvSpPr>
          <p:cNvPr id="3" name="テキスト プレースホルダー 2">
            <a:extLst>
              <a:ext uri="{FF2B5EF4-FFF2-40B4-BE49-F238E27FC236}">
                <a16:creationId xmlns:a16="http://schemas.microsoft.com/office/drawing/2014/main" id="{0D0BACB3-BA3A-1E46-9724-8D106392C041}"/>
              </a:ext>
            </a:extLst>
          </p:cNvPr>
          <p:cNvSpPr>
            <a:spLocks noGrp="1"/>
          </p:cNvSpPr>
          <p:nvPr>
            <p:ph type="body" sz="quarter" idx="15"/>
          </p:nvPr>
        </p:nvSpPr>
        <p:spPr>
          <a:xfrm>
            <a:off x="669001" y="374837"/>
            <a:ext cx="8568000" cy="257175"/>
          </a:xfrm>
        </p:spPr>
        <p:txBody>
          <a:bodyPr/>
          <a:lstStyle/>
          <a:p>
            <a:r>
              <a:rPr lang="ja-JP" altLang="en-US"/>
              <a:t>課題</a:t>
            </a:r>
          </a:p>
        </p:txBody>
      </p:sp>
      <p:sp>
        <p:nvSpPr>
          <p:cNvPr id="2" name="タイトル 1">
            <a:extLst>
              <a:ext uri="{FF2B5EF4-FFF2-40B4-BE49-F238E27FC236}">
                <a16:creationId xmlns:a16="http://schemas.microsoft.com/office/drawing/2014/main" id="{B5A0F9E2-0C26-6346-84AE-3CDDE5CE016F}"/>
              </a:ext>
            </a:extLst>
          </p:cNvPr>
          <p:cNvSpPr>
            <a:spLocks noGrp="1"/>
          </p:cNvSpPr>
          <p:nvPr>
            <p:ph type="title"/>
          </p:nvPr>
        </p:nvSpPr>
        <p:spPr>
          <a:xfrm>
            <a:off x="669000" y="894789"/>
            <a:ext cx="8568000" cy="540000"/>
          </a:xfrm>
        </p:spPr>
        <p:txBody>
          <a:bodyPr/>
          <a:lstStyle/>
          <a:p>
            <a:r>
              <a:rPr lang="ja-JP" altLang="en-US" dirty="0"/>
              <a:t>〇〇〇が解決できる課題とは？</a:t>
            </a:r>
          </a:p>
        </p:txBody>
      </p:sp>
      <p:sp>
        <p:nvSpPr>
          <p:cNvPr id="18" name="テキスト ボックス 17">
            <a:extLst>
              <a:ext uri="{FF2B5EF4-FFF2-40B4-BE49-F238E27FC236}">
                <a16:creationId xmlns:a16="http://schemas.microsoft.com/office/drawing/2014/main" id="{862F89F3-A120-894D-8F91-6421574ADFF6}"/>
              </a:ext>
            </a:extLst>
          </p:cNvPr>
          <p:cNvSpPr txBox="1"/>
          <p:nvPr/>
        </p:nvSpPr>
        <p:spPr>
          <a:xfrm>
            <a:off x="668336" y="4162900"/>
            <a:ext cx="2628000" cy="180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サービスを導入することで解決できる課題の詳細を記載する。サービスを導入することで解決できる課題の詳細を記載する。サービスを導入することで解決できる課題の詳細を記載する。</a:t>
            </a:r>
            <a:endParaRPr kumimoji="1" lang="ja-JP" altLang="en-US" sz="1200" dirty="0">
              <a:solidFill>
                <a:srgbClr val="0F1C50"/>
              </a:solidFill>
              <a:latin typeface="+mn-ea"/>
            </a:endParaRPr>
          </a:p>
        </p:txBody>
      </p:sp>
      <p:sp>
        <p:nvSpPr>
          <p:cNvPr id="19" name="テキスト ボックス 18">
            <a:extLst>
              <a:ext uri="{FF2B5EF4-FFF2-40B4-BE49-F238E27FC236}">
                <a16:creationId xmlns:a16="http://schemas.microsoft.com/office/drawing/2014/main" id="{0C66208E-C946-2C45-8BF1-DE594DEF4607}"/>
              </a:ext>
            </a:extLst>
          </p:cNvPr>
          <p:cNvSpPr txBox="1"/>
          <p:nvPr/>
        </p:nvSpPr>
        <p:spPr>
          <a:xfrm>
            <a:off x="668336" y="1947363"/>
            <a:ext cx="2627999" cy="900000"/>
          </a:xfrm>
          <a:prstGeom prst="rect">
            <a:avLst/>
          </a:prstGeom>
          <a:noFill/>
        </p:spPr>
        <p:txBody>
          <a:bodyPr wrap="square" rtlCol="0" anchor="ctr">
            <a:noAutofit/>
          </a:bodyPr>
          <a:lstStyle/>
          <a:p>
            <a:pPr algn="ctr"/>
            <a:r>
              <a:rPr kumimoji="1" lang="ja-JP" altLang="en-US" sz="1600" b="1"/>
              <a:t>○○○による</a:t>
            </a:r>
            <a:br>
              <a:rPr kumimoji="1" lang="en-US" altLang="ja-JP" sz="1600" b="1" dirty="0"/>
            </a:br>
            <a:r>
              <a:rPr kumimoji="1" lang="ja-JP" altLang="en-US" sz="1600" b="1">
                <a:solidFill>
                  <a:schemeClr val="accent6"/>
                </a:solidFill>
              </a:rPr>
              <a:t>○○業務の効率化</a:t>
            </a:r>
          </a:p>
        </p:txBody>
      </p:sp>
      <p:sp>
        <p:nvSpPr>
          <p:cNvPr id="25" name="テキスト ボックス 24">
            <a:extLst>
              <a:ext uri="{FF2B5EF4-FFF2-40B4-BE49-F238E27FC236}">
                <a16:creationId xmlns:a16="http://schemas.microsoft.com/office/drawing/2014/main" id="{1D27F849-71A0-A349-B5F6-1726C27DD6AF}"/>
              </a:ext>
            </a:extLst>
          </p:cNvPr>
          <p:cNvSpPr txBox="1"/>
          <p:nvPr/>
        </p:nvSpPr>
        <p:spPr>
          <a:xfrm>
            <a:off x="3639000" y="1947363"/>
            <a:ext cx="2627998" cy="900000"/>
          </a:xfrm>
          <a:prstGeom prst="rect">
            <a:avLst/>
          </a:prstGeom>
          <a:noFill/>
        </p:spPr>
        <p:txBody>
          <a:bodyPr wrap="square" rtlCol="0" anchor="ctr">
            <a:noAutofit/>
          </a:bodyPr>
          <a:lstStyle/>
          <a:p>
            <a:pPr algn="ctr"/>
            <a:r>
              <a:rPr kumimoji="1" lang="ja-JP" altLang="en-US" sz="1600" b="1"/>
              <a:t>○○○による</a:t>
            </a:r>
            <a:br>
              <a:rPr kumimoji="1" lang="en-US" altLang="ja-JP" sz="1600" b="1" dirty="0"/>
            </a:br>
            <a:r>
              <a:rPr kumimoji="1" lang="ja-JP" altLang="en-US" sz="1600" b="1">
                <a:solidFill>
                  <a:schemeClr val="accent6"/>
                </a:solidFill>
              </a:rPr>
              <a:t>○○コストの削減</a:t>
            </a:r>
          </a:p>
        </p:txBody>
      </p:sp>
      <p:sp>
        <p:nvSpPr>
          <p:cNvPr id="26" name="テキスト ボックス 25">
            <a:extLst>
              <a:ext uri="{FF2B5EF4-FFF2-40B4-BE49-F238E27FC236}">
                <a16:creationId xmlns:a16="http://schemas.microsoft.com/office/drawing/2014/main" id="{8AA3A767-9432-0B42-AD9E-D571D785CD47}"/>
              </a:ext>
            </a:extLst>
          </p:cNvPr>
          <p:cNvSpPr txBox="1"/>
          <p:nvPr/>
        </p:nvSpPr>
        <p:spPr>
          <a:xfrm>
            <a:off x="6609663" y="1947363"/>
            <a:ext cx="2627998" cy="900000"/>
          </a:xfrm>
          <a:prstGeom prst="rect">
            <a:avLst/>
          </a:prstGeom>
          <a:noFill/>
        </p:spPr>
        <p:txBody>
          <a:bodyPr wrap="square" rtlCol="0" anchor="ctr">
            <a:noAutofit/>
          </a:bodyPr>
          <a:lstStyle/>
          <a:p>
            <a:pPr algn="ctr"/>
            <a:r>
              <a:rPr kumimoji="1" lang="ja-JP" altLang="en-US" sz="1600" b="1"/>
              <a:t>○○○による</a:t>
            </a:r>
            <a:br>
              <a:rPr kumimoji="1" lang="en-US" altLang="ja-JP" sz="1600" b="1" dirty="0"/>
            </a:br>
            <a:r>
              <a:rPr kumimoji="1" lang="ja-JP" altLang="en-US" sz="1600" b="1">
                <a:solidFill>
                  <a:schemeClr val="accent6"/>
                </a:solidFill>
              </a:rPr>
              <a:t>売上の拡大</a:t>
            </a:r>
          </a:p>
        </p:txBody>
      </p:sp>
      <p:sp>
        <p:nvSpPr>
          <p:cNvPr id="27" name="テキスト ボックス 26">
            <a:extLst>
              <a:ext uri="{FF2B5EF4-FFF2-40B4-BE49-F238E27FC236}">
                <a16:creationId xmlns:a16="http://schemas.microsoft.com/office/drawing/2014/main" id="{85AE66C7-2F7E-4A4E-A16C-CC78A8752B66}"/>
              </a:ext>
            </a:extLst>
          </p:cNvPr>
          <p:cNvSpPr txBox="1"/>
          <p:nvPr/>
        </p:nvSpPr>
        <p:spPr>
          <a:xfrm>
            <a:off x="3639000" y="4162901"/>
            <a:ext cx="2628000" cy="180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サービスを導入することで解決できる課題の詳細を記載する。サービスを導入することで解決できる課題の詳細を記載する。サービスを導入することで解決できる課題の詳細を記載する。</a:t>
            </a:r>
            <a:endParaRPr kumimoji="1" lang="ja-JP" altLang="en-US" sz="1200" dirty="0">
              <a:solidFill>
                <a:srgbClr val="0F1C50"/>
              </a:solidFill>
              <a:latin typeface="+mn-ea"/>
            </a:endParaRPr>
          </a:p>
        </p:txBody>
      </p:sp>
      <p:sp>
        <p:nvSpPr>
          <p:cNvPr id="28" name="テキスト ボックス 27">
            <a:extLst>
              <a:ext uri="{FF2B5EF4-FFF2-40B4-BE49-F238E27FC236}">
                <a16:creationId xmlns:a16="http://schemas.microsoft.com/office/drawing/2014/main" id="{1957F82F-2AE5-4449-ACCD-BACEBF859462}"/>
              </a:ext>
            </a:extLst>
          </p:cNvPr>
          <p:cNvSpPr txBox="1"/>
          <p:nvPr/>
        </p:nvSpPr>
        <p:spPr>
          <a:xfrm>
            <a:off x="6609663" y="4162900"/>
            <a:ext cx="2628000" cy="180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サービスを導入することで解決できる課題の詳細を記載する。サービスを導入することで解決できる課題の詳細を記載する。サービスを導入することで解決できる課題の詳細を記載する。</a:t>
            </a:r>
            <a:endParaRPr kumimoji="1" lang="ja-JP" altLang="en-US" sz="1200" dirty="0">
              <a:solidFill>
                <a:srgbClr val="0F1C50"/>
              </a:solidFill>
              <a:latin typeface="+mn-ea"/>
            </a:endParaRPr>
          </a:p>
        </p:txBody>
      </p:sp>
      <p:sp>
        <p:nvSpPr>
          <p:cNvPr id="29" name="円/楕円 14">
            <a:extLst>
              <a:ext uri="{FF2B5EF4-FFF2-40B4-BE49-F238E27FC236}">
                <a16:creationId xmlns:a16="http://schemas.microsoft.com/office/drawing/2014/main" id="{73102317-38D9-B14D-BAF7-CF4A43FB0014}"/>
              </a:ext>
            </a:extLst>
          </p:cNvPr>
          <p:cNvSpPr>
            <a:spLocks noChangeAspect="1"/>
          </p:cNvSpPr>
          <p:nvPr/>
        </p:nvSpPr>
        <p:spPr>
          <a:xfrm>
            <a:off x="4448999" y="3001131"/>
            <a:ext cx="1008000" cy="1008000"/>
          </a:xfrm>
          <a:prstGeom prst="ellipse">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tx1"/>
                </a:solidFill>
              </a:rPr>
              <a:t>icon</a:t>
            </a:r>
            <a:endParaRPr kumimoji="1" lang="ja-JP" altLang="en-US" sz="1600" b="1">
              <a:solidFill>
                <a:schemeClr val="tx1"/>
              </a:solidFill>
            </a:endParaRPr>
          </a:p>
        </p:txBody>
      </p:sp>
      <p:sp>
        <p:nvSpPr>
          <p:cNvPr id="30" name="円/楕円 14">
            <a:extLst>
              <a:ext uri="{FF2B5EF4-FFF2-40B4-BE49-F238E27FC236}">
                <a16:creationId xmlns:a16="http://schemas.microsoft.com/office/drawing/2014/main" id="{D3CB2C87-481D-B14C-9B66-544BAD0FF63C}"/>
              </a:ext>
            </a:extLst>
          </p:cNvPr>
          <p:cNvSpPr>
            <a:spLocks noChangeAspect="1"/>
          </p:cNvSpPr>
          <p:nvPr/>
        </p:nvSpPr>
        <p:spPr>
          <a:xfrm>
            <a:off x="1499104" y="3001131"/>
            <a:ext cx="1008000" cy="1008000"/>
          </a:xfrm>
          <a:prstGeom prst="ellipse">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tx1"/>
                </a:solidFill>
              </a:rPr>
              <a:t>icon</a:t>
            </a:r>
            <a:endParaRPr kumimoji="1" lang="ja-JP" altLang="en-US" sz="1600" b="1">
              <a:solidFill>
                <a:schemeClr val="tx1"/>
              </a:solidFill>
            </a:endParaRPr>
          </a:p>
        </p:txBody>
      </p:sp>
      <p:sp>
        <p:nvSpPr>
          <p:cNvPr id="31" name="円/楕円 14">
            <a:extLst>
              <a:ext uri="{FF2B5EF4-FFF2-40B4-BE49-F238E27FC236}">
                <a16:creationId xmlns:a16="http://schemas.microsoft.com/office/drawing/2014/main" id="{050F515C-C78F-0844-AFBC-2EA2B0F7C3C8}"/>
              </a:ext>
            </a:extLst>
          </p:cNvPr>
          <p:cNvSpPr>
            <a:spLocks noChangeAspect="1"/>
          </p:cNvSpPr>
          <p:nvPr/>
        </p:nvSpPr>
        <p:spPr>
          <a:xfrm>
            <a:off x="7419662" y="3001131"/>
            <a:ext cx="1008000" cy="1008000"/>
          </a:xfrm>
          <a:prstGeom prst="ellipse">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tx1"/>
                </a:solidFill>
              </a:rPr>
              <a:t>icon</a:t>
            </a:r>
            <a:endParaRPr kumimoji="1" lang="ja-JP" altLang="en-US" sz="1600" b="1">
              <a:solidFill>
                <a:schemeClr val="tx1"/>
              </a:solidFill>
            </a:endParaRPr>
          </a:p>
        </p:txBody>
      </p:sp>
    </p:spTree>
    <p:extLst>
      <p:ext uri="{BB962C8B-B14F-4D97-AF65-F5344CB8AC3E}">
        <p14:creationId xmlns:p14="http://schemas.microsoft.com/office/powerpoint/2010/main" val="1132672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パイ 15">
            <a:extLst>
              <a:ext uri="{FF2B5EF4-FFF2-40B4-BE49-F238E27FC236}">
                <a16:creationId xmlns:a16="http://schemas.microsoft.com/office/drawing/2014/main" id="{63549C8C-8CDA-C849-BB21-3C8897130CD1}"/>
              </a:ext>
            </a:extLst>
          </p:cNvPr>
          <p:cNvSpPr/>
          <p:nvPr/>
        </p:nvSpPr>
        <p:spPr>
          <a:xfrm>
            <a:off x="668338" y="2300653"/>
            <a:ext cx="3277456" cy="3277456"/>
          </a:xfrm>
          <a:prstGeom prst="pie">
            <a:avLst>
              <a:gd name="adj1" fmla="val 16568030"/>
              <a:gd name="adj2" fmla="val 16557679"/>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パイ 14">
            <a:extLst>
              <a:ext uri="{FF2B5EF4-FFF2-40B4-BE49-F238E27FC236}">
                <a16:creationId xmlns:a16="http://schemas.microsoft.com/office/drawing/2014/main" id="{B3F84704-AF2A-634E-884D-595A3323BA3D}"/>
              </a:ext>
            </a:extLst>
          </p:cNvPr>
          <p:cNvSpPr/>
          <p:nvPr/>
        </p:nvSpPr>
        <p:spPr>
          <a:xfrm>
            <a:off x="668338" y="2300653"/>
            <a:ext cx="3277456" cy="3277456"/>
          </a:xfrm>
          <a:prstGeom prst="pie">
            <a:avLst>
              <a:gd name="adj1" fmla="val 16203037"/>
              <a:gd name="adj2" fmla="val 1235638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正方形/長方形 21">
            <a:extLst>
              <a:ext uri="{FF2B5EF4-FFF2-40B4-BE49-F238E27FC236}">
                <a16:creationId xmlns:a16="http://schemas.microsoft.com/office/drawing/2014/main" id="{E455F5EF-6E0E-4F79-81A3-56D130EED2EE}"/>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a:solidFill>
                <a:schemeClr val="tx1"/>
              </a:solidFill>
              <a:latin typeface="+mn-ea"/>
              <a:ea typeface="+mn-ea"/>
            </a:endParaRPr>
          </a:p>
        </p:txBody>
      </p:sp>
      <p:sp>
        <p:nvSpPr>
          <p:cNvPr id="23" name="テキスト ボックス 22">
            <a:extLst>
              <a:ext uri="{FF2B5EF4-FFF2-40B4-BE49-F238E27FC236}">
                <a16:creationId xmlns:a16="http://schemas.microsoft.com/office/drawing/2014/main" id="{C1693D97-763F-4FC5-B802-4D897D61834E}"/>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8" name="スライド番号プレースホルダー 7">
            <a:extLst>
              <a:ext uri="{FF2B5EF4-FFF2-40B4-BE49-F238E27FC236}">
                <a16:creationId xmlns:a16="http://schemas.microsoft.com/office/drawing/2014/main" id="{003D1449-4263-9D4F-84FB-1F8D23F6E898}"/>
              </a:ext>
            </a:extLst>
          </p:cNvPr>
          <p:cNvSpPr>
            <a:spLocks noGrp="1"/>
          </p:cNvSpPr>
          <p:nvPr>
            <p:ph type="sldNum" sz="quarter" idx="14"/>
          </p:nvPr>
        </p:nvSpPr>
        <p:spPr>
          <a:xfrm>
            <a:off x="8730930" y="6444000"/>
            <a:ext cx="975000" cy="288000"/>
          </a:xfrm>
        </p:spPr>
        <p:txBody>
          <a:bodyPr>
            <a:normAutofit/>
          </a:bodyPr>
          <a:lstStyle/>
          <a:p>
            <a:fld id="{2CF39A64-FD95-C144-B37D-DFADB2595A9F}" type="slidenum">
              <a:rPr lang="ja-JP" altLang="en-US" smtClean="0"/>
              <a:pPr/>
              <a:t>7</a:t>
            </a:fld>
            <a:endParaRPr lang="ja-JP" altLang="en-US"/>
          </a:p>
        </p:txBody>
      </p:sp>
      <p:sp>
        <p:nvSpPr>
          <p:cNvPr id="3" name="テキスト プレースホルダー 2">
            <a:extLst>
              <a:ext uri="{FF2B5EF4-FFF2-40B4-BE49-F238E27FC236}">
                <a16:creationId xmlns:a16="http://schemas.microsoft.com/office/drawing/2014/main" id="{4C749A4C-E219-6448-9F83-2915DD4E8B00}"/>
              </a:ext>
            </a:extLst>
          </p:cNvPr>
          <p:cNvSpPr>
            <a:spLocks noGrp="1"/>
          </p:cNvSpPr>
          <p:nvPr>
            <p:ph type="body" sz="quarter" idx="15"/>
          </p:nvPr>
        </p:nvSpPr>
        <p:spPr>
          <a:xfrm>
            <a:off x="669001" y="374837"/>
            <a:ext cx="8568000" cy="257175"/>
          </a:xfrm>
        </p:spPr>
        <p:txBody>
          <a:bodyPr/>
          <a:lstStyle/>
          <a:p>
            <a:r>
              <a:rPr lang="ja-JP" altLang="en-US"/>
              <a:t>実態調査</a:t>
            </a:r>
          </a:p>
        </p:txBody>
      </p:sp>
      <p:sp>
        <p:nvSpPr>
          <p:cNvPr id="2" name="タイトル 1">
            <a:extLst>
              <a:ext uri="{FF2B5EF4-FFF2-40B4-BE49-F238E27FC236}">
                <a16:creationId xmlns:a16="http://schemas.microsoft.com/office/drawing/2014/main" id="{6410DA2D-A310-6C46-B57D-DB38523E6142}"/>
              </a:ext>
            </a:extLst>
          </p:cNvPr>
          <p:cNvSpPr>
            <a:spLocks noGrp="1"/>
          </p:cNvSpPr>
          <p:nvPr>
            <p:ph type="title"/>
          </p:nvPr>
        </p:nvSpPr>
        <p:spPr>
          <a:xfrm>
            <a:off x="669000" y="894789"/>
            <a:ext cx="8568000" cy="540000"/>
          </a:xfrm>
        </p:spPr>
        <p:txBody>
          <a:bodyPr/>
          <a:lstStyle/>
          <a:p>
            <a:r>
              <a:rPr lang="ja-JP" altLang="en-US"/>
              <a:t>社員の〇〇％が「〇〇〇業務の負担が大きい」を感じている</a:t>
            </a:r>
          </a:p>
        </p:txBody>
      </p:sp>
      <p:sp>
        <p:nvSpPr>
          <p:cNvPr id="7" name="パイ 6">
            <a:extLst>
              <a:ext uri="{FF2B5EF4-FFF2-40B4-BE49-F238E27FC236}">
                <a16:creationId xmlns:a16="http://schemas.microsoft.com/office/drawing/2014/main" id="{31BEB5EF-CC9E-5645-952B-98903604B3E9}"/>
              </a:ext>
            </a:extLst>
          </p:cNvPr>
          <p:cNvSpPr/>
          <p:nvPr/>
        </p:nvSpPr>
        <p:spPr>
          <a:xfrm>
            <a:off x="668338" y="2300653"/>
            <a:ext cx="3277456" cy="3277456"/>
          </a:xfrm>
          <a:prstGeom prst="pie">
            <a:avLst>
              <a:gd name="adj1" fmla="val 16203037"/>
              <a:gd name="adj2" fmla="val 669344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テキスト ボックス 8">
            <a:extLst>
              <a:ext uri="{FF2B5EF4-FFF2-40B4-BE49-F238E27FC236}">
                <a16:creationId xmlns:a16="http://schemas.microsoft.com/office/drawing/2014/main" id="{AFCE32B8-FB11-CA49-B770-6B5E2D838E74}"/>
              </a:ext>
            </a:extLst>
          </p:cNvPr>
          <p:cNvSpPr txBox="1"/>
          <p:nvPr/>
        </p:nvSpPr>
        <p:spPr>
          <a:xfrm>
            <a:off x="1407066" y="5651054"/>
            <a:ext cx="1800000" cy="360000"/>
          </a:xfrm>
          <a:prstGeom prst="rect">
            <a:avLst/>
          </a:prstGeom>
          <a:noFill/>
        </p:spPr>
        <p:txBody>
          <a:bodyPr wrap="square" rtlCol="0">
            <a:spAutoFit/>
          </a:bodyPr>
          <a:lstStyle/>
          <a:p>
            <a:pPr algn="ctr"/>
            <a:r>
              <a:rPr kumimoji="1" lang="en-US" altLang="ja-JP" sz="1400" dirty="0"/>
              <a:t>n=0,000</a:t>
            </a:r>
            <a:r>
              <a:rPr kumimoji="1" lang="ja-JP" altLang="en-US" sz="1400"/>
              <a:t>人</a:t>
            </a:r>
          </a:p>
        </p:txBody>
      </p:sp>
      <p:sp>
        <p:nvSpPr>
          <p:cNvPr id="17" name="テキスト ボックス 16">
            <a:extLst>
              <a:ext uri="{FF2B5EF4-FFF2-40B4-BE49-F238E27FC236}">
                <a16:creationId xmlns:a16="http://schemas.microsoft.com/office/drawing/2014/main" id="{1BDF8248-5B8F-8E4A-8DEB-BC1E43462B76}"/>
              </a:ext>
            </a:extLst>
          </p:cNvPr>
          <p:cNvSpPr txBox="1"/>
          <p:nvPr/>
        </p:nvSpPr>
        <p:spPr>
          <a:xfrm>
            <a:off x="2588306" y="3360378"/>
            <a:ext cx="1080000" cy="540000"/>
          </a:xfrm>
          <a:prstGeom prst="rect">
            <a:avLst/>
          </a:prstGeom>
          <a:noFill/>
        </p:spPr>
        <p:txBody>
          <a:bodyPr wrap="square" rtlCol="0">
            <a:spAutoFit/>
          </a:bodyPr>
          <a:lstStyle/>
          <a:p>
            <a:pPr algn="ctr"/>
            <a:r>
              <a:rPr kumimoji="1" lang="ja-JP" altLang="en-US" sz="1400" b="1">
                <a:solidFill>
                  <a:schemeClr val="bg1"/>
                </a:solidFill>
                <a:latin typeface="+mn-ea"/>
              </a:rPr>
              <a:t>回答</a:t>
            </a:r>
            <a:r>
              <a:rPr kumimoji="1" lang="en-US" altLang="ja-JP" sz="1400" b="1" dirty="0">
                <a:solidFill>
                  <a:schemeClr val="bg1"/>
                </a:solidFill>
                <a:latin typeface="+mn-ea"/>
              </a:rPr>
              <a:t>1</a:t>
            </a:r>
          </a:p>
          <a:p>
            <a:pPr algn="ctr"/>
            <a:r>
              <a:rPr kumimoji="1" lang="ja-JP" altLang="en-US" sz="1400" b="1">
                <a:solidFill>
                  <a:schemeClr val="bg1"/>
                </a:solidFill>
                <a:latin typeface="+mn-ea"/>
              </a:rPr>
              <a:t>○○○○</a:t>
            </a:r>
          </a:p>
        </p:txBody>
      </p:sp>
      <p:sp>
        <p:nvSpPr>
          <p:cNvPr id="18" name="テキスト ボックス 17">
            <a:extLst>
              <a:ext uri="{FF2B5EF4-FFF2-40B4-BE49-F238E27FC236}">
                <a16:creationId xmlns:a16="http://schemas.microsoft.com/office/drawing/2014/main" id="{817F4FC0-444F-D04E-982A-7A5A1E5B32DD}"/>
              </a:ext>
            </a:extLst>
          </p:cNvPr>
          <p:cNvSpPr txBox="1"/>
          <p:nvPr/>
        </p:nvSpPr>
        <p:spPr>
          <a:xfrm>
            <a:off x="2588306" y="3973323"/>
            <a:ext cx="1080000" cy="461665"/>
          </a:xfrm>
          <a:prstGeom prst="rect">
            <a:avLst/>
          </a:prstGeom>
          <a:noFill/>
        </p:spPr>
        <p:txBody>
          <a:bodyPr wrap="square" rtlCol="0">
            <a:spAutoFit/>
          </a:bodyPr>
          <a:lstStyle/>
          <a:p>
            <a:pPr algn="ctr"/>
            <a:r>
              <a:rPr kumimoji="1" lang="en-US" altLang="ja-JP" sz="2400" b="1" dirty="0">
                <a:solidFill>
                  <a:schemeClr val="bg1"/>
                </a:solidFill>
                <a:latin typeface="+mn-ea"/>
              </a:rPr>
              <a:t>00.0%</a:t>
            </a:r>
            <a:endParaRPr kumimoji="1" lang="ja-JP" altLang="en-US" sz="2400" b="1">
              <a:solidFill>
                <a:schemeClr val="bg1"/>
              </a:solidFill>
              <a:latin typeface="+mn-ea"/>
            </a:endParaRPr>
          </a:p>
        </p:txBody>
      </p:sp>
      <p:sp>
        <p:nvSpPr>
          <p:cNvPr id="19" name="テキスト ボックス 18">
            <a:extLst>
              <a:ext uri="{FF2B5EF4-FFF2-40B4-BE49-F238E27FC236}">
                <a16:creationId xmlns:a16="http://schemas.microsoft.com/office/drawing/2014/main" id="{23D2EB13-DF13-5546-A7C0-61DB4D7B5ED9}"/>
              </a:ext>
            </a:extLst>
          </p:cNvPr>
          <p:cNvSpPr txBox="1"/>
          <p:nvPr/>
        </p:nvSpPr>
        <p:spPr>
          <a:xfrm>
            <a:off x="867066" y="4091271"/>
            <a:ext cx="1080000" cy="400110"/>
          </a:xfrm>
          <a:prstGeom prst="rect">
            <a:avLst/>
          </a:prstGeom>
          <a:noFill/>
        </p:spPr>
        <p:txBody>
          <a:bodyPr wrap="square" rtlCol="0">
            <a:spAutoFit/>
          </a:bodyPr>
          <a:lstStyle/>
          <a:p>
            <a:pPr algn="ctr"/>
            <a:r>
              <a:rPr kumimoji="1" lang="en-US" altLang="ja-JP" sz="2000" b="1" dirty="0">
                <a:solidFill>
                  <a:schemeClr val="bg1"/>
                </a:solidFill>
                <a:latin typeface="+mn-ea"/>
              </a:rPr>
              <a:t>00.0%</a:t>
            </a:r>
            <a:endParaRPr kumimoji="1" lang="ja-JP" altLang="en-US" sz="2000" b="1">
              <a:solidFill>
                <a:schemeClr val="bg1"/>
              </a:solidFill>
              <a:latin typeface="+mn-ea"/>
            </a:endParaRPr>
          </a:p>
        </p:txBody>
      </p:sp>
      <p:sp>
        <p:nvSpPr>
          <p:cNvPr id="24" name="テキスト ボックス 23">
            <a:extLst>
              <a:ext uri="{FF2B5EF4-FFF2-40B4-BE49-F238E27FC236}">
                <a16:creationId xmlns:a16="http://schemas.microsoft.com/office/drawing/2014/main" id="{64EA5DA5-692B-4D4C-B699-92DC0C071BCD}"/>
              </a:ext>
            </a:extLst>
          </p:cNvPr>
          <p:cNvSpPr txBox="1"/>
          <p:nvPr/>
        </p:nvSpPr>
        <p:spPr>
          <a:xfrm>
            <a:off x="1160397" y="2936051"/>
            <a:ext cx="1080000" cy="400110"/>
          </a:xfrm>
          <a:prstGeom prst="rect">
            <a:avLst/>
          </a:prstGeom>
          <a:noFill/>
        </p:spPr>
        <p:txBody>
          <a:bodyPr wrap="square" rtlCol="0">
            <a:spAutoFit/>
          </a:bodyPr>
          <a:lstStyle/>
          <a:p>
            <a:pPr algn="ctr"/>
            <a:r>
              <a:rPr kumimoji="1" lang="en-US" altLang="ja-JP" sz="2000" b="1" dirty="0">
                <a:latin typeface="+mn-ea"/>
              </a:rPr>
              <a:t>00.0%</a:t>
            </a:r>
            <a:endParaRPr kumimoji="1" lang="ja-JP" altLang="en-US" sz="2000" b="1">
              <a:latin typeface="+mn-ea"/>
            </a:endParaRPr>
          </a:p>
        </p:txBody>
      </p:sp>
      <p:sp>
        <p:nvSpPr>
          <p:cNvPr id="25" name="テキスト ボックス 24">
            <a:extLst>
              <a:ext uri="{FF2B5EF4-FFF2-40B4-BE49-F238E27FC236}">
                <a16:creationId xmlns:a16="http://schemas.microsoft.com/office/drawing/2014/main" id="{2B8DCF70-934F-124E-88EE-CAA519D689B8}"/>
              </a:ext>
            </a:extLst>
          </p:cNvPr>
          <p:cNvSpPr txBox="1"/>
          <p:nvPr/>
        </p:nvSpPr>
        <p:spPr>
          <a:xfrm>
            <a:off x="4377662" y="2942177"/>
            <a:ext cx="4860000" cy="108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調査内容や調査結果を元に導いたインサイトを記載する。調査内容や調査結果を元に導いたインサイトを記載する。調査内容や調査結果を元に導いたインサイトを記載する。</a:t>
            </a:r>
          </a:p>
        </p:txBody>
      </p:sp>
      <p:sp>
        <p:nvSpPr>
          <p:cNvPr id="26" name="テキスト ボックス 25">
            <a:extLst>
              <a:ext uri="{FF2B5EF4-FFF2-40B4-BE49-F238E27FC236}">
                <a16:creationId xmlns:a16="http://schemas.microsoft.com/office/drawing/2014/main" id="{5389722B-73AA-8F4F-870B-3E0A3C3E0F58}"/>
              </a:ext>
            </a:extLst>
          </p:cNvPr>
          <p:cNvSpPr txBox="1"/>
          <p:nvPr/>
        </p:nvSpPr>
        <p:spPr>
          <a:xfrm>
            <a:off x="4377664" y="2093986"/>
            <a:ext cx="4859998" cy="720000"/>
          </a:xfrm>
          <a:prstGeom prst="rect">
            <a:avLst/>
          </a:prstGeom>
          <a:noFill/>
        </p:spPr>
        <p:txBody>
          <a:bodyPr wrap="square" rtlCol="0" anchor="ctr">
            <a:noAutofit/>
          </a:bodyPr>
          <a:lstStyle/>
          <a:p>
            <a:r>
              <a:rPr kumimoji="1" lang="ja-JP" altLang="en-US" sz="1600" b="1"/>
              <a:t>○○○の変化により、○○○○担当者の</a:t>
            </a:r>
            <a:endParaRPr kumimoji="1" lang="en-US" altLang="ja-JP" sz="1600" b="1" dirty="0"/>
          </a:p>
          <a:p>
            <a:r>
              <a:rPr kumimoji="1" lang="ja-JP" altLang="en-US" sz="1600" b="1">
                <a:solidFill>
                  <a:schemeClr val="accent6"/>
                </a:solidFill>
              </a:rPr>
              <a:t>○○業務の負担が急増</a:t>
            </a:r>
          </a:p>
        </p:txBody>
      </p:sp>
      <p:sp>
        <p:nvSpPr>
          <p:cNvPr id="28" name="テキスト ボックス 27">
            <a:extLst>
              <a:ext uri="{FF2B5EF4-FFF2-40B4-BE49-F238E27FC236}">
                <a16:creationId xmlns:a16="http://schemas.microsoft.com/office/drawing/2014/main" id="{1517F616-2CB8-8D44-8303-CA12B44D9B4F}"/>
              </a:ext>
            </a:extLst>
          </p:cNvPr>
          <p:cNvSpPr txBox="1"/>
          <p:nvPr/>
        </p:nvSpPr>
        <p:spPr>
          <a:xfrm>
            <a:off x="4377662" y="4146161"/>
            <a:ext cx="4859998" cy="360000"/>
          </a:xfrm>
          <a:prstGeom prst="rect">
            <a:avLst/>
          </a:prstGeom>
          <a:noFill/>
        </p:spPr>
        <p:txBody>
          <a:bodyPr wrap="square" rtlCol="0" anchor="ctr">
            <a:noAutofit/>
          </a:bodyPr>
          <a:lstStyle/>
          <a:p>
            <a:r>
              <a:rPr kumimoji="1" lang="ja-JP" altLang="en-US" sz="1200"/>
              <a:t>調査内容：○○○を対象にしたアンケート調査を実施</a:t>
            </a:r>
          </a:p>
        </p:txBody>
      </p:sp>
      <p:sp>
        <p:nvSpPr>
          <p:cNvPr id="10" name="正方形/長方形 9">
            <a:extLst>
              <a:ext uri="{FF2B5EF4-FFF2-40B4-BE49-F238E27FC236}">
                <a16:creationId xmlns:a16="http://schemas.microsoft.com/office/drawing/2014/main" id="{A0BD4FEF-02F6-2F48-82C0-73CE32C8CA91}"/>
              </a:ext>
            </a:extLst>
          </p:cNvPr>
          <p:cNvSpPr>
            <a:spLocks noChangeAspect="1"/>
          </p:cNvSpPr>
          <p:nvPr/>
        </p:nvSpPr>
        <p:spPr>
          <a:xfrm>
            <a:off x="4489807" y="5029758"/>
            <a:ext cx="180000" cy="18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FF07E7AB-F672-AB4B-8DA4-F26EC30230A8}"/>
              </a:ext>
            </a:extLst>
          </p:cNvPr>
          <p:cNvSpPr>
            <a:spLocks noChangeAspect="1"/>
          </p:cNvSpPr>
          <p:nvPr/>
        </p:nvSpPr>
        <p:spPr>
          <a:xfrm>
            <a:off x="4489806" y="5361204"/>
            <a:ext cx="180000" cy="1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7AC6EFE1-A684-344A-B117-97CB87498258}"/>
              </a:ext>
            </a:extLst>
          </p:cNvPr>
          <p:cNvSpPr>
            <a:spLocks noChangeAspect="1"/>
          </p:cNvSpPr>
          <p:nvPr/>
        </p:nvSpPr>
        <p:spPr>
          <a:xfrm>
            <a:off x="4489805" y="5692650"/>
            <a:ext cx="180000" cy="18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2420F036-C4F3-4A49-A3BB-FC2EF401E7DC}"/>
              </a:ext>
            </a:extLst>
          </p:cNvPr>
          <p:cNvSpPr txBox="1"/>
          <p:nvPr/>
        </p:nvSpPr>
        <p:spPr>
          <a:xfrm>
            <a:off x="4816351" y="4939758"/>
            <a:ext cx="4421309" cy="360000"/>
          </a:xfrm>
          <a:prstGeom prst="rect">
            <a:avLst/>
          </a:prstGeom>
          <a:noFill/>
        </p:spPr>
        <p:txBody>
          <a:bodyPr wrap="square" rtlCol="0" anchor="ctr">
            <a:noAutofit/>
          </a:bodyPr>
          <a:lstStyle/>
          <a:p>
            <a:r>
              <a:rPr kumimoji="1" lang="ja-JP" altLang="en-US" sz="1200" b="1"/>
              <a:t>○○○○と回答した社員</a:t>
            </a:r>
          </a:p>
        </p:txBody>
      </p:sp>
      <p:sp>
        <p:nvSpPr>
          <p:cNvPr id="32" name="テキスト ボックス 31">
            <a:extLst>
              <a:ext uri="{FF2B5EF4-FFF2-40B4-BE49-F238E27FC236}">
                <a16:creationId xmlns:a16="http://schemas.microsoft.com/office/drawing/2014/main" id="{6E00C25D-FFF3-7E4A-A1DA-B543431E0161}"/>
              </a:ext>
            </a:extLst>
          </p:cNvPr>
          <p:cNvSpPr txBox="1"/>
          <p:nvPr/>
        </p:nvSpPr>
        <p:spPr>
          <a:xfrm>
            <a:off x="4816351" y="5271204"/>
            <a:ext cx="4421309" cy="360000"/>
          </a:xfrm>
          <a:prstGeom prst="rect">
            <a:avLst/>
          </a:prstGeom>
          <a:noFill/>
        </p:spPr>
        <p:txBody>
          <a:bodyPr wrap="square" rtlCol="0" anchor="ctr">
            <a:noAutofit/>
          </a:bodyPr>
          <a:lstStyle/>
          <a:p>
            <a:r>
              <a:rPr kumimoji="1" lang="ja-JP" altLang="en-US" sz="1200" b="1"/>
              <a:t>○○○○○○○と回答した社員</a:t>
            </a:r>
          </a:p>
        </p:txBody>
      </p:sp>
      <p:sp>
        <p:nvSpPr>
          <p:cNvPr id="34" name="テキスト ボックス 33">
            <a:extLst>
              <a:ext uri="{FF2B5EF4-FFF2-40B4-BE49-F238E27FC236}">
                <a16:creationId xmlns:a16="http://schemas.microsoft.com/office/drawing/2014/main" id="{995EE1E4-D11B-6F43-A67D-D3C859E63533}"/>
              </a:ext>
            </a:extLst>
          </p:cNvPr>
          <p:cNvSpPr txBox="1"/>
          <p:nvPr/>
        </p:nvSpPr>
        <p:spPr>
          <a:xfrm>
            <a:off x="4816351" y="5602650"/>
            <a:ext cx="4421309" cy="360000"/>
          </a:xfrm>
          <a:prstGeom prst="rect">
            <a:avLst/>
          </a:prstGeom>
          <a:noFill/>
        </p:spPr>
        <p:txBody>
          <a:bodyPr wrap="square" rtlCol="0" anchor="ctr">
            <a:noAutofit/>
          </a:bodyPr>
          <a:lstStyle/>
          <a:p>
            <a:r>
              <a:rPr kumimoji="1" lang="ja-JP" altLang="en-US" sz="1200" b="1"/>
              <a:t>○○○と回答した社員</a:t>
            </a:r>
          </a:p>
        </p:txBody>
      </p:sp>
      <p:sp>
        <p:nvSpPr>
          <p:cNvPr id="35" name="テキスト ボックス 34">
            <a:extLst>
              <a:ext uri="{FF2B5EF4-FFF2-40B4-BE49-F238E27FC236}">
                <a16:creationId xmlns:a16="http://schemas.microsoft.com/office/drawing/2014/main" id="{6DD54AB0-C6C4-7741-A090-AE0277AF2317}"/>
              </a:ext>
            </a:extLst>
          </p:cNvPr>
          <p:cNvSpPr txBox="1"/>
          <p:nvPr/>
        </p:nvSpPr>
        <p:spPr>
          <a:xfrm>
            <a:off x="4377662" y="4517051"/>
            <a:ext cx="4859998" cy="360000"/>
          </a:xfrm>
          <a:prstGeom prst="rect">
            <a:avLst/>
          </a:prstGeom>
          <a:noFill/>
        </p:spPr>
        <p:txBody>
          <a:bodyPr wrap="square" rtlCol="0" anchor="ctr">
            <a:noAutofit/>
          </a:bodyPr>
          <a:lstStyle/>
          <a:p>
            <a:r>
              <a:rPr kumimoji="1" lang="en-US" altLang="ja-JP" sz="1400" b="1" dirty="0"/>
              <a:t>Q. </a:t>
            </a:r>
            <a:r>
              <a:rPr kumimoji="1" lang="ja-JP" altLang="en-US" sz="1400" b="1"/>
              <a:t>本来の</a:t>
            </a:r>
            <a:r>
              <a:rPr kumimoji="1" lang="en-US" altLang="ja-JP" sz="1400" b="1" dirty="0"/>
              <a:t>○</a:t>
            </a:r>
            <a:r>
              <a:rPr kumimoji="1" lang="ja-JP" altLang="en-US" sz="1400" b="1"/>
              <a:t>○業務以外で負担が大きい業務は何ですか？</a:t>
            </a:r>
          </a:p>
        </p:txBody>
      </p:sp>
    </p:spTree>
    <p:extLst>
      <p:ext uri="{BB962C8B-B14F-4D97-AF65-F5344CB8AC3E}">
        <p14:creationId xmlns:p14="http://schemas.microsoft.com/office/powerpoint/2010/main" val="489024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E455F5EF-6E0E-4F79-81A3-56D130EED2EE}"/>
              </a:ext>
            </a:extLst>
          </p:cNvPr>
          <p:cNvSpPr/>
          <p:nvPr/>
        </p:nvSpPr>
        <p:spPr>
          <a:xfrm>
            <a:off x="275513" y="6444000"/>
            <a:ext cx="975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l">
              <a:lnSpc>
                <a:spcPct val="100000"/>
              </a:lnSpc>
            </a:pPr>
            <a:r>
              <a:rPr kumimoji="1" lang="en-US" altLang="ja-JP" sz="1200" b="1" dirty="0">
                <a:solidFill>
                  <a:schemeClr val="tx1"/>
                </a:solidFill>
                <a:latin typeface="+mn-ea"/>
                <a:ea typeface="+mn-ea"/>
              </a:rPr>
              <a:t>S A I R U</a:t>
            </a:r>
            <a:endParaRPr kumimoji="1" lang="ja-JP" altLang="en-US" sz="1200" b="1">
              <a:solidFill>
                <a:schemeClr val="tx1"/>
              </a:solidFill>
              <a:latin typeface="+mn-ea"/>
              <a:ea typeface="+mn-ea"/>
            </a:endParaRPr>
          </a:p>
        </p:txBody>
      </p:sp>
      <p:sp>
        <p:nvSpPr>
          <p:cNvPr id="23" name="テキスト ボックス 22">
            <a:extLst>
              <a:ext uri="{FF2B5EF4-FFF2-40B4-BE49-F238E27FC236}">
                <a16:creationId xmlns:a16="http://schemas.microsoft.com/office/drawing/2014/main" id="{C1693D97-763F-4FC5-B802-4D897D61834E}"/>
              </a:ext>
            </a:extLst>
          </p:cNvPr>
          <p:cNvSpPr txBox="1"/>
          <p:nvPr/>
        </p:nvSpPr>
        <p:spPr>
          <a:xfrm>
            <a:off x="3019697" y="6444000"/>
            <a:ext cx="3866606" cy="288000"/>
          </a:xfrm>
          <a:prstGeom prst="rect">
            <a:avLst/>
          </a:prstGeom>
          <a:noFill/>
        </p:spPr>
        <p:txBody>
          <a:bodyPr wrap="square" lIns="36000" tIns="36000" rIns="36000" bIns="36000" rtlCol="0" anchor="ctr">
            <a:normAutofit/>
          </a:bodyPr>
          <a:lstStyle/>
          <a:p>
            <a:pPr algn="ctr">
              <a:lnSpc>
                <a:spcPct val="100000"/>
              </a:lnSpc>
            </a:pPr>
            <a:r>
              <a:rPr kumimoji="1" lang="ja-JP" altLang="en-US" sz="1100" b="0" u="sng" dirty="0">
                <a:solidFill>
                  <a:srgbClr val="0070C0"/>
                </a:solidFill>
                <a:latin typeface="+mn-ea"/>
                <a:ea typeface="+mn-ea"/>
              </a:rPr>
              <a:t>〇〇〇サービスの詳細を確認する</a:t>
            </a:r>
          </a:p>
        </p:txBody>
      </p:sp>
      <p:sp>
        <p:nvSpPr>
          <p:cNvPr id="8" name="スライド番号プレースホルダー 7">
            <a:extLst>
              <a:ext uri="{FF2B5EF4-FFF2-40B4-BE49-F238E27FC236}">
                <a16:creationId xmlns:a16="http://schemas.microsoft.com/office/drawing/2014/main" id="{003D1449-4263-9D4F-84FB-1F8D23F6E898}"/>
              </a:ext>
            </a:extLst>
          </p:cNvPr>
          <p:cNvSpPr>
            <a:spLocks noGrp="1"/>
          </p:cNvSpPr>
          <p:nvPr>
            <p:ph type="sldNum" sz="quarter" idx="14"/>
          </p:nvPr>
        </p:nvSpPr>
        <p:spPr>
          <a:xfrm>
            <a:off x="8730930" y="6444000"/>
            <a:ext cx="975000" cy="288000"/>
          </a:xfrm>
        </p:spPr>
        <p:txBody>
          <a:bodyPr>
            <a:normAutofit/>
          </a:bodyPr>
          <a:lstStyle/>
          <a:p>
            <a:fld id="{2CF39A64-FD95-C144-B37D-DFADB2595A9F}" type="slidenum">
              <a:rPr lang="ja-JP" altLang="en-US" smtClean="0"/>
              <a:pPr/>
              <a:t>8</a:t>
            </a:fld>
            <a:endParaRPr lang="ja-JP" altLang="en-US"/>
          </a:p>
        </p:txBody>
      </p:sp>
      <p:sp>
        <p:nvSpPr>
          <p:cNvPr id="7" name="テキスト プレースホルダー 6">
            <a:extLst>
              <a:ext uri="{FF2B5EF4-FFF2-40B4-BE49-F238E27FC236}">
                <a16:creationId xmlns:a16="http://schemas.microsoft.com/office/drawing/2014/main" id="{06201CEC-5938-7848-8A66-7C741172FF5D}"/>
              </a:ext>
            </a:extLst>
          </p:cNvPr>
          <p:cNvSpPr>
            <a:spLocks noGrp="1"/>
          </p:cNvSpPr>
          <p:nvPr>
            <p:ph type="body" sz="quarter" idx="15"/>
          </p:nvPr>
        </p:nvSpPr>
        <p:spPr>
          <a:xfrm>
            <a:off x="669001" y="374837"/>
            <a:ext cx="8568000" cy="257175"/>
          </a:xfrm>
        </p:spPr>
        <p:txBody>
          <a:bodyPr/>
          <a:lstStyle/>
          <a:p>
            <a:r>
              <a:rPr lang="ja-JP" altLang="en-US"/>
              <a:t>サポート内容（機能）</a:t>
            </a:r>
          </a:p>
        </p:txBody>
      </p:sp>
      <p:sp>
        <p:nvSpPr>
          <p:cNvPr id="2" name="タイトル 1">
            <a:extLst>
              <a:ext uri="{FF2B5EF4-FFF2-40B4-BE49-F238E27FC236}">
                <a16:creationId xmlns:a16="http://schemas.microsoft.com/office/drawing/2014/main" id="{47943851-5641-704D-94F3-A4E59E357D0B}"/>
              </a:ext>
            </a:extLst>
          </p:cNvPr>
          <p:cNvSpPr>
            <a:spLocks noGrp="1"/>
          </p:cNvSpPr>
          <p:nvPr>
            <p:ph type="title"/>
          </p:nvPr>
        </p:nvSpPr>
        <p:spPr>
          <a:xfrm>
            <a:off x="669000" y="894789"/>
            <a:ext cx="8568000" cy="540000"/>
          </a:xfrm>
        </p:spPr>
        <p:txBody>
          <a:bodyPr/>
          <a:lstStyle/>
          <a:p>
            <a:r>
              <a:rPr lang="ja-JP" altLang="en-US"/>
              <a:t>〇〇〇の主なサポート内容（機能）は？</a:t>
            </a:r>
          </a:p>
        </p:txBody>
      </p:sp>
      <p:sp>
        <p:nvSpPr>
          <p:cNvPr id="13" name="テキスト ボックス 12">
            <a:extLst>
              <a:ext uri="{FF2B5EF4-FFF2-40B4-BE49-F238E27FC236}">
                <a16:creationId xmlns:a16="http://schemas.microsoft.com/office/drawing/2014/main" id="{A214DCA0-54D1-0640-A235-768608C0E78B}"/>
              </a:ext>
            </a:extLst>
          </p:cNvPr>
          <p:cNvSpPr txBox="1"/>
          <p:nvPr/>
        </p:nvSpPr>
        <p:spPr>
          <a:xfrm>
            <a:off x="668336" y="4090073"/>
            <a:ext cx="1980000" cy="198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主なサポート内容（機能）について詳細を記載する。主なサポート内容（機能）について詳細を記載する。主なサポート内容（機能）について詳細を記載する。</a:t>
            </a:r>
            <a:endParaRPr kumimoji="1" lang="en-US" altLang="ja-JP" sz="1200" dirty="0">
              <a:solidFill>
                <a:srgbClr val="0F1C50"/>
              </a:solidFill>
              <a:latin typeface="+mn-ea"/>
            </a:endParaRPr>
          </a:p>
        </p:txBody>
      </p:sp>
      <p:sp>
        <p:nvSpPr>
          <p:cNvPr id="15" name="テキスト ボックス 14">
            <a:extLst>
              <a:ext uri="{FF2B5EF4-FFF2-40B4-BE49-F238E27FC236}">
                <a16:creationId xmlns:a16="http://schemas.microsoft.com/office/drawing/2014/main" id="{EB144DA7-707E-9349-BA06-862A2C7F2D72}"/>
              </a:ext>
            </a:extLst>
          </p:cNvPr>
          <p:cNvSpPr txBox="1"/>
          <p:nvPr/>
        </p:nvSpPr>
        <p:spPr>
          <a:xfrm>
            <a:off x="668336" y="1988411"/>
            <a:ext cx="1980000" cy="900000"/>
          </a:xfrm>
          <a:prstGeom prst="rect">
            <a:avLst/>
          </a:prstGeom>
          <a:noFill/>
        </p:spPr>
        <p:txBody>
          <a:bodyPr wrap="square" rtlCol="0" anchor="ctr">
            <a:normAutofit/>
          </a:bodyPr>
          <a:lstStyle/>
          <a:p>
            <a:pPr algn="ctr"/>
            <a:r>
              <a:rPr kumimoji="1" lang="ja-JP" altLang="en-US" sz="1600" b="1"/>
              <a:t>○○機能による</a:t>
            </a:r>
            <a:endParaRPr kumimoji="1" lang="en-US" altLang="ja-JP" sz="1600" b="1" dirty="0"/>
          </a:p>
          <a:p>
            <a:pPr algn="ctr"/>
            <a:r>
              <a:rPr kumimoji="1" lang="ja-JP" altLang="en-US" sz="1600" b="1"/>
              <a:t>○○業務の効率化</a:t>
            </a:r>
            <a:endParaRPr kumimoji="1" lang="en-US" altLang="ja-JP" sz="1600" b="1" dirty="0"/>
          </a:p>
        </p:txBody>
      </p:sp>
      <p:sp>
        <p:nvSpPr>
          <p:cNvPr id="17" name="テキスト ボックス 16">
            <a:extLst>
              <a:ext uri="{FF2B5EF4-FFF2-40B4-BE49-F238E27FC236}">
                <a16:creationId xmlns:a16="http://schemas.microsoft.com/office/drawing/2014/main" id="{D9364738-8047-8A44-A5BC-A4DB33A03871}"/>
              </a:ext>
            </a:extLst>
          </p:cNvPr>
          <p:cNvSpPr txBox="1"/>
          <p:nvPr/>
        </p:nvSpPr>
        <p:spPr>
          <a:xfrm>
            <a:off x="2864778" y="4090074"/>
            <a:ext cx="1980000" cy="198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主なサポート内容（機能）について詳細を記載する。主なサポート内容（機能）について詳細を記載する。主なサポート内容（機能）について詳細を記載する。</a:t>
            </a:r>
            <a:endParaRPr kumimoji="1" lang="en-US" altLang="ja-JP" sz="1200" dirty="0">
              <a:solidFill>
                <a:srgbClr val="0F1C50"/>
              </a:solidFill>
              <a:latin typeface="+mn-ea"/>
            </a:endParaRPr>
          </a:p>
        </p:txBody>
      </p:sp>
      <p:sp>
        <p:nvSpPr>
          <p:cNvPr id="18" name="テキスト ボックス 17">
            <a:extLst>
              <a:ext uri="{FF2B5EF4-FFF2-40B4-BE49-F238E27FC236}">
                <a16:creationId xmlns:a16="http://schemas.microsoft.com/office/drawing/2014/main" id="{A541E3D2-A32C-4042-8E8C-1101E9F4FE3F}"/>
              </a:ext>
            </a:extLst>
          </p:cNvPr>
          <p:cNvSpPr txBox="1"/>
          <p:nvPr/>
        </p:nvSpPr>
        <p:spPr>
          <a:xfrm>
            <a:off x="2864778" y="1977819"/>
            <a:ext cx="1980000" cy="900000"/>
          </a:xfrm>
          <a:prstGeom prst="rect">
            <a:avLst/>
          </a:prstGeom>
          <a:noFill/>
        </p:spPr>
        <p:txBody>
          <a:bodyPr wrap="square" rtlCol="0" anchor="ctr">
            <a:normAutofit/>
          </a:bodyPr>
          <a:lstStyle/>
          <a:p>
            <a:pPr algn="ctr"/>
            <a:r>
              <a:rPr kumimoji="1" lang="ja-JP" altLang="en-US" sz="1600" b="1"/>
              <a:t>○○○○設計の</a:t>
            </a:r>
            <a:endParaRPr kumimoji="1" lang="en-US" altLang="ja-JP" sz="1600" b="1" dirty="0"/>
          </a:p>
          <a:p>
            <a:pPr algn="ctr"/>
            <a:r>
              <a:rPr kumimoji="1" lang="ja-JP" altLang="en-US" sz="1600" b="1"/>
              <a:t>専門家がサポート</a:t>
            </a:r>
          </a:p>
        </p:txBody>
      </p:sp>
      <p:sp>
        <p:nvSpPr>
          <p:cNvPr id="19" name="テキスト ボックス 18">
            <a:extLst>
              <a:ext uri="{FF2B5EF4-FFF2-40B4-BE49-F238E27FC236}">
                <a16:creationId xmlns:a16="http://schemas.microsoft.com/office/drawing/2014/main" id="{E7AACE2B-18BB-6D46-A974-39DEE706D3F4}"/>
              </a:ext>
            </a:extLst>
          </p:cNvPr>
          <p:cNvSpPr txBox="1"/>
          <p:nvPr/>
        </p:nvSpPr>
        <p:spPr>
          <a:xfrm>
            <a:off x="5061220" y="4121851"/>
            <a:ext cx="1980000" cy="198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主なサポート内容（機能）について詳細を記載する。主なサポート内容（機能）について詳細を記載する。主なサポート内容（機能）について詳細を記載する。</a:t>
            </a:r>
            <a:endParaRPr kumimoji="1" lang="en-US" altLang="ja-JP" sz="1200" dirty="0">
              <a:solidFill>
                <a:srgbClr val="0F1C50"/>
              </a:solidFill>
              <a:latin typeface="+mn-ea"/>
            </a:endParaRPr>
          </a:p>
        </p:txBody>
      </p:sp>
      <p:sp>
        <p:nvSpPr>
          <p:cNvPr id="20" name="テキスト ボックス 19">
            <a:extLst>
              <a:ext uri="{FF2B5EF4-FFF2-40B4-BE49-F238E27FC236}">
                <a16:creationId xmlns:a16="http://schemas.microsoft.com/office/drawing/2014/main" id="{E1485DEA-BF3F-3942-9074-9939C603BCD5}"/>
              </a:ext>
            </a:extLst>
          </p:cNvPr>
          <p:cNvSpPr txBox="1"/>
          <p:nvPr/>
        </p:nvSpPr>
        <p:spPr>
          <a:xfrm>
            <a:off x="5061220" y="2009596"/>
            <a:ext cx="1980000" cy="900000"/>
          </a:xfrm>
          <a:prstGeom prst="rect">
            <a:avLst/>
          </a:prstGeom>
          <a:noFill/>
        </p:spPr>
        <p:txBody>
          <a:bodyPr wrap="square" rtlCol="0" anchor="ctr">
            <a:normAutofit/>
          </a:bodyPr>
          <a:lstStyle/>
          <a:p>
            <a:pPr algn="ctr"/>
            <a:r>
              <a:rPr kumimoji="1" lang="ja-JP" altLang="en-US" sz="1600" b="1"/>
              <a:t>運用が簡単。</a:t>
            </a:r>
            <a:endParaRPr kumimoji="1" lang="en-US" altLang="ja-JP" sz="1600" b="1" dirty="0"/>
          </a:p>
          <a:p>
            <a:pPr algn="ctr"/>
            <a:r>
              <a:rPr kumimoji="1" lang="ja-JP" altLang="en-US" sz="1600" b="1"/>
              <a:t>最短○日で導入</a:t>
            </a:r>
          </a:p>
        </p:txBody>
      </p:sp>
      <p:sp>
        <p:nvSpPr>
          <p:cNvPr id="24" name="テキスト ボックス 23">
            <a:extLst>
              <a:ext uri="{FF2B5EF4-FFF2-40B4-BE49-F238E27FC236}">
                <a16:creationId xmlns:a16="http://schemas.microsoft.com/office/drawing/2014/main" id="{DACED24F-3C38-FC4B-8E5F-DDE7F11C6A29}"/>
              </a:ext>
            </a:extLst>
          </p:cNvPr>
          <p:cNvSpPr txBox="1"/>
          <p:nvPr/>
        </p:nvSpPr>
        <p:spPr>
          <a:xfrm>
            <a:off x="7257663" y="4090074"/>
            <a:ext cx="1980000" cy="198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主なサポート内容（機能）について詳細を記載する。主なサポート内容（機能）について詳細を記載する。主なサポート内容（機能）について詳細を記載する。</a:t>
            </a:r>
            <a:endParaRPr kumimoji="1" lang="en-US" altLang="ja-JP" sz="1200" dirty="0">
              <a:solidFill>
                <a:srgbClr val="0F1C50"/>
              </a:solidFill>
              <a:latin typeface="+mn-ea"/>
            </a:endParaRPr>
          </a:p>
        </p:txBody>
      </p:sp>
      <p:sp>
        <p:nvSpPr>
          <p:cNvPr id="25" name="テキスト ボックス 24">
            <a:extLst>
              <a:ext uri="{FF2B5EF4-FFF2-40B4-BE49-F238E27FC236}">
                <a16:creationId xmlns:a16="http://schemas.microsoft.com/office/drawing/2014/main" id="{30FD2A41-0D71-5944-9911-41EE296387BB}"/>
              </a:ext>
            </a:extLst>
          </p:cNvPr>
          <p:cNvSpPr txBox="1"/>
          <p:nvPr/>
        </p:nvSpPr>
        <p:spPr>
          <a:xfrm>
            <a:off x="7257663" y="1999003"/>
            <a:ext cx="1980000" cy="900000"/>
          </a:xfrm>
          <a:prstGeom prst="rect">
            <a:avLst/>
          </a:prstGeom>
          <a:noFill/>
        </p:spPr>
        <p:txBody>
          <a:bodyPr wrap="square" rtlCol="0" anchor="ctr">
            <a:normAutofit/>
          </a:bodyPr>
          <a:lstStyle/>
          <a:p>
            <a:pPr algn="ctr"/>
            <a:r>
              <a:rPr kumimoji="1" lang="ja-JP" altLang="en-US" sz="1600" b="1"/>
              <a:t>○○○との</a:t>
            </a:r>
            <a:endParaRPr kumimoji="1" lang="en-US" altLang="ja-JP" sz="1600" b="1" dirty="0"/>
          </a:p>
          <a:p>
            <a:pPr algn="ctr"/>
            <a:r>
              <a:rPr kumimoji="1" lang="ja-JP" altLang="en-US" sz="1600" b="1"/>
              <a:t>連携が可能</a:t>
            </a:r>
          </a:p>
        </p:txBody>
      </p:sp>
      <p:sp>
        <p:nvSpPr>
          <p:cNvPr id="26" name="円/楕円 14">
            <a:extLst>
              <a:ext uri="{FF2B5EF4-FFF2-40B4-BE49-F238E27FC236}">
                <a16:creationId xmlns:a16="http://schemas.microsoft.com/office/drawing/2014/main" id="{D52B2882-EDF4-EF41-9353-46BEE2B56C65}"/>
              </a:ext>
            </a:extLst>
          </p:cNvPr>
          <p:cNvSpPr>
            <a:spLocks noChangeAspect="1"/>
          </p:cNvSpPr>
          <p:nvPr/>
        </p:nvSpPr>
        <p:spPr>
          <a:xfrm>
            <a:off x="1208336" y="2991722"/>
            <a:ext cx="900000" cy="900000"/>
          </a:xfrm>
          <a:prstGeom prst="ellipse">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rPr>
              <a:t>icon</a:t>
            </a:r>
            <a:endParaRPr kumimoji="1" lang="ja-JP" altLang="en-US" sz="1400" b="1">
              <a:solidFill>
                <a:schemeClr val="tx1"/>
              </a:solidFill>
            </a:endParaRPr>
          </a:p>
        </p:txBody>
      </p:sp>
      <p:sp>
        <p:nvSpPr>
          <p:cNvPr id="27" name="円/楕円 14">
            <a:extLst>
              <a:ext uri="{FF2B5EF4-FFF2-40B4-BE49-F238E27FC236}">
                <a16:creationId xmlns:a16="http://schemas.microsoft.com/office/drawing/2014/main" id="{0C2CF110-FA30-2343-A499-7B14FE251611}"/>
              </a:ext>
            </a:extLst>
          </p:cNvPr>
          <p:cNvSpPr>
            <a:spLocks noChangeAspect="1"/>
          </p:cNvSpPr>
          <p:nvPr/>
        </p:nvSpPr>
        <p:spPr>
          <a:xfrm>
            <a:off x="3404778" y="2991722"/>
            <a:ext cx="900000" cy="900000"/>
          </a:xfrm>
          <a:prstGeom prst="ellipse">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rPr>
              <a:t>icon</a:t>
            </a:r>
            <a:endParaRPr kumimoji="1" lang="ja-JP" altLang="en-US" sz="1400" b="1">
              <a:solidFill>
                <a:schemeClr val="tx1"/>
              </a:solidFill>
            </a:endParaRPr>
          </a:p>
        </p:txBody>
      </p:sp>
      <p:sp>
        <p:nvSpPr>
          <p:cNvPr id="28" name="円/楕円 14">
            <a:extLst>
              <a:ext uri="{FF2B5EF4-FFF2-40B4-BE49-F238E27FC236}">
                <a16:creationId xmlns:a16="http://schemas.microsoft.com/office/drawing/2014/main" id="{2E68B868-D7E1-574B-B5C2-E3207B3C1717}"/>
              </a:ext>
            </a:extLst>
          </p:cNvPr>
          <p:cNvSpPr>
            <a:spLocks noChangeAspect="1"/>
          </p:cNvSpPr>
          <p:nvPr/>
        </p:nvSpPr>
        <p:spPr>
          <a:xfrm>
            <a:off x="5601220" y="2989538"/>
            <a:ext cx="900000" cy="900000"/>
          </a:xfrm>
          <a:prstGeom prst="ellipse">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rPr>
              <a:t>icon</a:t>
            </a:r>
            <a:endParaRPr kumimoji="1" lang="ja-JP" altLang="en-US" sz="1400" b="1">
              <a:solidFill>
                <a:schemeClr val="tx1"/>
              </a:solidFill>
            </a:endParaRPr>
          </a:p>
        </p:txBody>
      </p:sp>
      <p:sp>
        <p:nvSpPr>
          <p:cNvPr id="29" name="円/楕円 14">
            <a:extLst>
              <a:ext uri="{FF2B5EF4-FFF2-40B4-BE49-F238E27FC236}">
                <a16:creationId xmlns:a16="http://schemas.microsoft.com/office/drawing/2014/main" id="{14F71A70-B31E-944A-8E24-A976A8698F28}"/>
              </a:ext>
            </a:extLst>
          </p:cNvPr>
          <p:cNvSpPr>
            <a:spLocks noChangeAspect="1"/>
          </p:cNvSpPr>
          <p:nvPr/>
        </p:nvSpPr>
        <p:spPr>
          <a:xfrm>
            <a:off x="7797662" y="2989538"/>
            <a:ext cx="900000" cy="900000"/>
          </a:xfrm>
          <a:prstGeom prst="ellipse">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rPr>
              <a:t>icon</a:t>
            </a:r>
            <a:endParaRPr kumimoji="1" lang="ja-JP" altLang="en-US" sz="1400" b="1">
              <a:solidFill>
                <a:schemeClr val="tx1"/>
              </a:solidFill>
            </a:endParaRPr>
          </a:p>
        </p:txBody>
      </p:sp>
    </p:spTree>
    <p:extLst>
      <p:ext uri="{BB962C8B-B14F-4D97-AF65-F5344CB8AC3E}">
        <p14:creationId xmlns:p14="http://schemas.microsoft.com/office/powerpoint/2010/main" val="4218123115"/>
      </p:ext>
    </p:extLst>
  </p:cSld>
  <p:clrMapOvr>
    <a:masterClrMapping/>
  </p:clrMapOvr>
</p:sld>
</file>

<file path=ppt/theme/theme1.xml><?xml version="1.0" encoding="utf-8"?>
<a:theme xmlns:a="http://schemas.openxmlformats.org/drawingml/2006/main" name="SAIRU-PPTtemplate">
  <a:themeElements>
    <a:clrScheme name="SAIRU Thema 2020">
      <a:dk1>
        <a:srgbClr val="1B224C"/>
      </a:dk1>
      <a:lt1>
        <a:srgbClr val="FFFFFF"/>
      </a:lt1>
      <a:dk2>
        <a:srgbClr val="1B224C"/>
      </a:dk2>
      <a:lt2>
        <a:srgbClr val="FFFFFF"/>
      </a:lt2>
      <a:accent1>
        <a:srgbClr val="1B224C"/>
      </a:accent1>
      <a:accent2>
        <a:srgbClr val="AA312D"/>
      </a:accent2>
      <a:accent3>
        <a:srgbClr val="AFAFAF"/>
      </a:accent3>
      <a:accent4>
        <a:srgbClr val="141400"/>
      </a:accent4>
      <a:accent5>
        <a:srgbClr val="00A9EF"/>
      </a:accent5>
      <a:accent6>
        <a:srgbClr val="00ACBA"/>
      </a:accent6>
      <a:hlink>
        <a:srgbClr val="00ACBA"/>
      </a:hlink>
      <a:folHlink>
        <a:srgbClr val="00ACBA"/>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IRU-PPTtemplate" id="{9FAC18D9-4216-104F-9E69-B7FBC5CDD02B}" vid="{902B8916-3016-1D46-8D3E-61BF212B686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SAIRU-PPTtemplate</Template>
  <TotalTime>0</TotalTime>
  <Words>1999</Words>
  <Application>Microsoft Office PowerPoint</Application>
  <PresentationFormat>A4 210 x 297 mm</PresentationFormat>
  <Paragraphs>321</Paragraphs>
  <Slides>20</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20</vt:i4>
      </vt:variant>
    </vt:vector>
  </HeadingPairs>
  <TitlesOfParts>
    <vt:vector size="24" baseType="lpstr">
      <vt:lpstr>游ゴシック</vt:lpstr>
      <vt:lpstr>Arial</vt:lpstr>
      <vt:lpstr>Wingdings</vt:lpstr>
      <vt:lpstr>SAIRU-PPTtemplate</vt:lpstr>
      <vt:lpstr>PowerPoint プレゼンテーション</vt:lpstr>
      <vt:lpstr>本書を読むとわかる３つのこと</vt:lpstr>
      <vt:lpstr>〇〇〇サービスとは？</vt:lpstr>
      <vt:lpstr>本書の内容</vt:lpstr>
      <vt:lpstr>PowerPoint プレゼンテーション</vt:lpstr>
      <vt:lpstr>〇〇〇の導入企業が増加している背景は？</vt:lpstr>
      <vt:lpstr>〇〇〇が解決できる課題とは？</vt:lpstr>
      <vt:lpstr>社員の〇〇％が「〇〇〇業務の負担が大きい」を感じている</vt:lpstr>
      <vt:lpstr>〇〇〇の主なサポート内容（機能）は？</vt:lpstr>
      <vt:lpstr>〇〇〇の導入で〇〇％の業務効率化に成功</vt:lpstr>
      <vt:lpstr>〇〇〇導入における成功のポイントは？</vt:lpstr>
      <vt:lpstr>よくある失敗例は？</vt:lpstr>
      <vt:lpstr>〇〇〇サービス（ツール）選定のチェックポイントは？</vt:lpstr>
      <vt:lpstr>〇〇〇のお悩みを解決。〇〇〇に特化した〇〇〇サービス</vt:lpstr>
      <vt:lpstr>○○効率化でコスト削減。新規顧客の獲得○倍の成果を創出</vt:lpstr>
      <vt:lpstr>○○○サービスの導入企業</vt:lpstr>
      <vt:lpstr>〇〇〇業務のお悩みを解決します</vt:lpstr>
      <vt:lpstr>ページタイトル○○○○</vt:lpstr>
      <vt:lpstr>ページタイトル○○○○</vt:lpstr>
      <vt:lpstr>ページタイトル○○○○</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2021-05-13T08:37:43Z</dcterms:created>
  <dcterms:modified xsi:type="dcterms:W3CDTF">2021-07-07T06:20:03Z</dcterms:modified>
  <cp:category/>
</cp:coreProperties>
</file>