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85" r:id="rId1"/>
  </p:sldMasterIdLst>
  <p:notesMasterIdLst>
    <p:notesMasterId r:id="rId22"/>
  </p:notesMasterIdLst>
  <p:sldIdLst>
    <p:sldId id="256" r:id="rId2"/>
    <p:sldId id="279" r:id="rId3"/>
    <p:sldId id="342" r:id="rId4"/>
    <p:sldId id="325" r:id="rId5"/>
    <p:sldId id="326" r:id="rId6"/>
    <p:sldId id="327" r:id="rId7"/>
    <p:sldId id="330" r:id="rId8"/>
    <p:sldId id="341" r:id="rId9"/>
    <p:sldId id="337" r:id="rId10"/>
    <p:sldId id="340" r:id="rId11"/>
    <p:sldId id="336" r:id="rId12"/>
    <p:sldId id="328" r:id="rId13"/>
    <p:sldId id="331" r:id="rId14"/>
    <p:sldId id="343" r:id="rId15"/>
    <p:sldId id="344" r:id="rId16"/>
    <p:sldId id="345" r:id="rId17"/>
    <p:sldId id="335" r:id="rId18"/>
    <p:sldId id="347" r:id="rId19"/>
    <p:sldId id="348" r:id="rId20"/>
    <p:sldId id="349"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お役立ち資料-作成テンプレート（サンプル）" id="{1386E3D2-7CAB-B04C-86AB-334C51D88740}">
          <p14:sldIdLst>
            <p14:sldId id="256"/>
            <p14:sldId id="279"/>
            <p14:sldId id="342"/>
            <p14:sldId id="325"/>
            <p14:sldId id="326"/>
            <p14:sldId id="327"/>
            <p14:sldId id="330"/>
            <p14:sldId id="341"/>
            <p14:sldId id="337"/>
            <p14:sldId id="340"/>
            <p14:sldId id="336"/>
            <p14:sldId id="328"/>
            <p14:sldId id="331"/>
            <p14:sldId id="343"/>
            <p14:sldId id="344"/>
            <p14:sldId id="345"/>
            <p14:sldId id="335"/>
          </p14:sldIdLst>
        </p14:section>
        <p14:section name="スライドサンプル" id="{E555C415-58B3-D247-9283-E0D5167CFB07}">
          <p14:sldIdLst>
            <p14:sldId id="347"/>
            <p14:sldId id="348"/>
            <p14:sldId id="34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94578"/>
  </p:normalViewPr>
  <p:slideViewPr>
    <p:cSldViewPr snapToGrid="0" snapToObjects="1">
      <p:cViewPr varScale="1">
        <p:scale>
          <a:sx n="109" d="100"/>
          <a:sy n="109" d="100"/>
        </p:scale>
        <p:origin x="1290"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46991-899E-5B4D-A58E-4FABD51273B2}" type="datetimeFigureOut">
              <a:rPr kumimoji="1" lang="ja-JP" altLang="en-US" smtClean="0"/>
              <a:t>2021/7/7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3428-CE8D-7941-AE55-D4672B0448FA}" type="slidenum">
              <a:rPr kumimoji="1" lang="ja-JP" altLang="en-US" smtClean="0"/>
              <a:t>‹#›</a:t>
            </a:fld>
            <a:endParaRPr kumimoji="1" lang="ja-JP" altLang="en-US"/>
          </a:p>
        </p:txBody>
      </p:sp>
    </p:spTree>
    <p:extLst>
      <p:ext uri="{BB962C8B-B14F-4D97-AF65-F5344CB8AC3E}">
        <p14:creationId xmlns:p14="http://schemas.microsoft.com/office/powerpoint/2010/main" val="13130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0</a:t>
            </a:fld>
            <a:endParaRPr kumimoji="1" lang="ja-JP" altLang="en-US"/>
          </a:p>
        </p:txBody>
      </p:sp>
    </p:spTree>
    <p:extLst>
      <p:ext uri="{BB962C8B-B14F-4D97-AF65-F5344CB8AC3E}">
        <p14:creationId xmlns:p14="http://schemas.microsoft.com/office/powerpoint/2010/main" val="925062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a:t>
            </a:fld>
            <a:endParaRPr kumimoji="1" lang="ja-JP" altLang="en-US"/>
          </a:p>
        </p:txBody>
      </p:sp>
    </p:spTree>
    <p:extLst>
      <p:ext uri="{BB962C8B-B14F-4D97-AF65-F5344CB8AC3E}">
        <p14:creationId xmlns:p14="http://schemas.microsoft.com/office/powerpoint/2010/main" val="2664785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13</a:t>
            </a:fld>
            <a:endParaRPr kumimoji="1" lang="ja-JP" altLang="en-US"/>
          </a:p>
        </p:txBody>
      </p:sp>
    </p:spTree>
    <p:extLst>
      <p:ext uri="{BB962C8B-B14F-4D97-AF65-F5344CB8AC3E}">
        <p14:creationId xmlns:p14="http://schemas.microsoft.com/office/powerpoint/2010/main" val="695798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706B429-3008-554E-9F0C-91FB9D998852}"/>
              </a:ext>
            </a:extLst>
          </p:cNvPr>
          <p:cNvPicPr>
            <a:picLocks noChangeAspect="1"/>
          </p:cNvPicPr>
          <p:nvPr userDrawn="1"/>
        </p:nvPicPr>
        <p:blipFill rotWithShape="1">
          <a:blip r:embed="rId2"/>
          <a:srcRect l="1889" t="-1" r="1889" b="-1"/>
          <a:stretch/>
        </p:blipFill>
        <p:spPr>
          <a:xfrm>
            <a:off x="-811" y="0"/>
            <a:ext cx="9906000" cy="6858000"/>
          </a:xfrm>
          <a:prstGeom prst="rect">
            <a:avLst/>
          </a:prstGeom>
        </p:spPr>
      </p:pic>
      <p:sp>
        <p:nvSpPr>
          <p:cNvPr id="8" name="正方形/長方形 7">
            <a:extLst>
              <a:ext uri="{FF2B5EF4-FFF2-40B4-BE49-F238E27FC236}">
                <a16:creationId xmlns:a16="http://schemas.microsoft.com/office/drawing/2014/main" id="{2AE33D80-3B11-AD45-B145-3B401B30DE3A}"/>
              </a:ext>
            </a:extLst>
          </p:cNvPr>
          <p:cNvSpPr/>
          <p:nvPr/>
        </p:nvSpPr>
        <p:spPr>
          <a:xfrm>
            <a:off x="0" y="0"/>
            <a:ext cx="9906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6" name="テキスト プレースホルダー 5">
            <a:extLst>
              <a:ext uri="{FF2B5EF4-FFF2-40B4-BE49-F238E27FC236}">
                <a16:creationId xmlns:a16="http://schemas.microsoft.com/office/drawing/2014/main" id="{0760CD6E-40F1-004F-8D75-C2EB8F64F8E9}"/>
              </a:ext>
            </a:extLst>
          </p:cNvPr>
          <p:cNvSpPr>
            <a:spLocks noGrp="1"/>
          </p:cNvSpPr>
          <p:nvPr>
            <p:ph type="body" sz="quarter" idx="10" hasCustomPrompt="1"/>
          </p:nvPr>
        </p:nvSpPr>
        <p:spPr>
          <a:xfrm>
            <a:off x="993000" y="2961043"/>
            <a:ext cx="7920000" cy="1620000"/>
          </a:xfrm>
        </p:spPr>
        <p:txBody>
          <a:bodyPr anchor="ctr">
            <a:normAutofit/>
          </a:bodyPr>
          <a:lstStyle>
            <a:lvl1pPr marL="0" indent="0" algn="l">
              <a:spcBef>
                <a:spcPts val="0"/>
              </a:spcBef>
              <a:spcAft>
                <a:spcPts val="600"/>
              </a:spcAft>
              <a:buNone/>
              <a:defRPr sz="4000" b="1">
                <a:solidFill>
                  <a:schemeClr val="bg2"/>
                </a:solidFill>
                <a:latin typeface="+mn-lt"/>
              </a:defRPr>
            </a:lvl1pPr>
          </a:lstStyle>
          <a:p>
            <a:pPr lvl="0"/>
            <a:r>
              <a:rPr kumimoji="1" lang="ja-JP" altLang="en-US"/>
              <a:t>本資料のタイトルを</a:t>
            </a:r>
            <a:endParaRPr kumimoji="1" lang="en-US" altLang="ja-JP" dirty="0"/>
          </a:p>
          <a:p>
            <a:pPr lvl="0"/>
            <a:r>
              <a:rPr kumimoji="1" lang="ja-JP" altLang="en-US"/>
              <a:t>記入する</a:t>
            </a:r>
          </a:p>
        </p:txBody>
      </p:sp>
      <p:sp>
        <p:nvSpPr>
          <p:cNvPr id="3" name="Subtitle 2"/>
          <p:cNvSpPr>
            <a:spLocks noGrp="1"/>
          </p:cNvSpPr>
          <p:nvPr>
            <p:ph type="subTitle" idx="1" hasCustomPrompt="1"/>
          </p:nvPr>
        </p:nvSpPr>
        <p:spPr>
          <a:xfrm>
            <a:off x="992926" y="2108201"/>
            <a:ext cx="7920000" cy="720000"/>
          </a:xfrm>
          <a:noFill/>
        </p:spPr>
        <p:txBody>
          <a:bodyPr wrap="square" lIns="36000" tIns="36000" rIns="36000" bIns="36000" anchor="ctr">
            <a:normAutofit/>
          </a:bodyPr>
          <a:lstStyle>
            <a:lvl1pPr marL="0" indent="0" algn="l">
              <a:spcBef>
                <a:spcPts val="0"/>
              </a:spcBef>
              <a:buNone/>
              <a:defRPr sz="2400" b="1" spc="50" baseline="0">
                <a:solidFill>
                  <a:schemeClr val="bg2"/>
                </a:solidFill>
                <a:latin typeface="+mn-lt"/>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a:t>サブタイトルを記入する</a:t>
            </a:r>
            <a:endParaRPr lang="en-US" altLang="ja-JP" dirty="0"/>
          </a:p>
        </p:txBody>
      </p:sp>
      <p:sp>
        <p:nvSpPr>
          <p:cNvPr id="5" name="正方形/長方形 4">
            <a:extLst>
              <a:ext uri="{FF2B5EF4-FFF2-40B4-BE49-F238E27FC236}">
                <a16:creationId xmlns:a16="http://schemas.microsoft.com/office/drawing/2014/main" id="{4D62B359-9208-7644-9560-79CABD04368A}"/>
              </a:ext>
            </a:extLst>
          </p:cNvPr>
          <p:cNvSpPr/>
          <p:nvPr userDrawn="1"/>
        </p:nvSpPr>
        <p:spPr>
          <a:xfrm>
            <a:off x="233680" y="162560"/>
            <a:ext cx="9479280" cy="6492240"/>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399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章タイトル">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706B429-3008-554E-9F0C-91FB9D998852}"/>
              </a:ext>
            </a:extLst>
          </p:cNvPr>
          <p:cNvPicPr>
            <a:picLocks noChangeAspect="1"/>
          </p:cNvPicPr>
          <p:nvPr userDrawn="1"/>
        </p:nvPicPr>
        <p:blipFill rotWithShape="1">
          <a:blip r:embed="rId2"/>
          <a:srcRect l="1889" t="-1" r="1889" b="-1"/>
          <a:stretch/>
        </p:blipFill>
        <p:spPr>
          <a:xfrm>
            <a:off x="-811" y="0"/>
            <a:ext cx="9906000" cy="6858000"/>
          </a:xfrm>
          <a:prstGeom prst="rect">
            <a:avLst/>
          </a:prstGeom>
        </p:spPr>
      </p:pic>
      <p:sp>
        <p:nvSpPr>
          <p:cNvPr id="8" name="正方形/長方形 7">
            <a:extLst>
              <a:ext uri="{FF2B5EF4-FFF2-40B4-BE49-F238E27FC236}">
                <a16:creationId xmlns:a16="http://schemas.microsoft.com/office/drawing/2014/main" id="{2AE33D80-3B11-AD45-B145-3B401B30DE3A}"/>
              </a:ext>
            </a:extLst>
          </p:cNvPr>
          <p:cNvSpPr/>
          <p:nvPr/>
        </p:nvSpPr>
        <p:spPr>
          <a:xfrm>
            <a:off x="0" y="0"/>
            <a:ext cx="9906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800"/>
          </a:p>
        </p:txBody>
      </p:sp>
      <p:sp>
        <p:nvSpPr>
          <p:cNvPr id="2" name="正方形/長方形 1">
            <a:extLst>
              <a:ext uri="{FF2B5EF4-FFF2-40B4-BE49-F238E27FC236}">
                <a16:creationId xmlns:a16="http://schemas.microsoft.com/office/drawing/2014/main" id="{B2B72B11-63C4-4F4A-8B2E-D2109B9489B1}"/>
              </a:ext>
            </a:extLst>
          </p:cNvPr>
          <p:cNvSpPr/>
          <p:nvPr userDrawn="1"/>
        </p:nvSpPr>
        <p:spPr>
          <a:xfrm>
            <a:off x="-1622" y="0"/>
            <a:ext cx="5894422" cy="68580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5">
            <a:extLst>
              <a:ext uri="{FF2B5EF4-FFF2-40B4-BE49-F238E27FC236}">
                <a16:creationId xmlns:a16="http://schemas.microsoft.com/office/drawing/2014/main" id="{0760CD6E-40F1-004F-8D75-C2EB8F64F8E9}"/>
              </a:ext>
            </a:extLst>
          </p:cNvPr>
          <p:cNvSpPr>
            <a:spLocks noGrp="1"/>
          </p:cNvSpPr>
          <p:nvPr>
            <p:ph type="body" sz="quarter" idx="10" hasCustomPrompt="1"/>
          </p:nvPr>
        </p:nvSpPr>
        <p:spPr>
          <a:xfrm>
            <a:off x="993003" y="2212600"/>
            <a:ext cx="6876000" cy="1620000"/>
          </a:xfrm>
        </p:spPr>
        <p:txBody>
          <a:bodyPr numCol="1" anchor="ctr">
            <a:normAutofit/>
          </a:bodyPr>
          <a:lstStyle>
            <a:lvl1pPr marL="0" indent="0" algn="l">
              <a:spcBef>
                <a:spcPts val="0"/>
              </a:spcBef>
              <a:spcAft>
                <a:spcPts val="600"/>
              </a:spcAft>
              <a:buNone/>
              <a:defRPr sz="3200" b="1">
                <a:solidFill>
                  <a:schemeClr val="bg2"/>
                </a:solidFill>
                <a:latin typeface="+mn-lt"/>
              </a:defRPr>
            </a:lvl1pPr>
          </a:lstStyle>
          <a:p>
            <a:pPr lvl="0"/>
            <a:r>
              <a:rPr kumimoji="1" lang="ja-JP" altLang="en-US"/>
              <a:t>本章のタイトルを記入</a:t>
            </a:r>
          </a:p>
        </p:txBody>
      </p:sp>
      <p:sp>
        <p:nvSpPr>
          <p:cNvPr id="3" name="Subtitle 2"/>
          <p:cNvSpPr>
            <a:spLocks noGrp="1"/>
          </p:cNvSpPr>
          <p:nvPr>
            <p:ph type="subTitle" idx="1" hasCustomPrompt="1"/>
          </p:nvPr>
        </p:nvSpPr>
        <p:spPr>
          <a:xfrm>
            <a:off x="992928" y="1315721"/>
            <a:ext cx="6876000" cy="502919"/>
          </a:xfrm>
          <a:noFill/>
        </p:spPr>
        <p:txBody>
          <a:bodyPr wrap="square" lIns="36000" tIns="36000" rIns="36000" bIns="36000" anchor="ctr">
            <a:normAutofit/>
          </a:bodyPr>
          <a:lstStyle>
            <a:lvl1pPr marL="0" indent="0" algn="l">
              <a:spcBef>
                <a:spcPts val="0"/>
              </a:spcBef>
              <a:buNone/>
              <a:defRPr sz="2000" b="1" spc="50" baseline="0">
                <a:solidFill>
                  <a:schemeClr val="accent6"/>
                </a:solidFill>
                <a:latin typeface="+mn-lt"/>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a:t>サブタイトルを記入する</a:t>
            </a:r>
            <a:endParaRPr lang="en-US" altLang="ja-JP" dirty="0"/>
          </a:p>
        </p:txBody>
      </p:sp>
      <p:sp>
        <p:nvSpPr>
          <p:cNvPr id="11" name="テキスト プレースホルダー 10">
            <a:extLst>
              <a:ext uri="{FF2B5EF4-FFF2-40B4-BE49-F238E27FC236}">
                <a16:creationId xmlns:a16="http://schemas.microsoft.com/office/drawing/2014/main" id="{A5C0F7CF-BDB0-D449-AD56-7FAEAEDBB277}"/>
              </a:ext>
            </a:extLst>
          </p:cNvPr>
          <p:cNvSpPr>
            <a:spLocks noGrp="1"/>
          </p:cNvSpPr>
          <p:nvPr>
            <p:ph type="body" sz="quarter" idx="11" hasCustomPrompt="1"/>
          </p:nvPr>
        </p:nvSpPr>
        <p:spPr>
          <a:xfrm>
            <a:off x="992192" y="4114800"/>
            <a:ext cx="6876000" cy="1005281"/>
          </a:xfrm>
        </p:spPr>
        <p:txBody>
          <a:bodyPr anchor="t"/>
          <a:lstStyle>
            <a:lvl1pPr marL="0" indent="0" algn="l">
              <a:spcBef>
                <a:spcPts val="0"/>
              </a:spcBef>
              <a:spcAft>
                <a:spcPts val="600"/>
              </a:spcAft>
              <a:buFontTx/>
              <a:buNone/>
              <a:defRPr sz="1600" b="0">
                <a:solidFill>
                  <a:schemeClr val="bg2"/>
                </a:solidFill>
              </a:defRPr>
            </a:lvl1pPr>
            <a:lvl3pPr>
              <a:spcBef>
                <a:spcPts val="0"/>
              </a:spcBef>
              <a:spcAft>
                <a:spcPts val="600"/>
              </a:spcAft>
              <a:buFontTx/>
              <a:buNone/>
              <a:defRPr>
                <a:solidFill>
                  <a:schemeClr val="bg2"/>
                </a:solidFill>
              </a:defRPr>
            </a:lvl3pPr>
            <a:lvl4pPr>
              <a:spcBef>
                <a:spcPts val="0"/>
              </a:spcBef>
              <a:spcAft>
                <a:spcPts val="600"/>
              </a:spcAft>
              <a:buFontTx/>
              <a:buNone/>
              <a:defRPr>
                <a:solidFill>
                  <a:schemeClr val="bg2"/>
                </a:solidFill>
              </a:defRPr>
            </a:lvl4pPr>
            <a:lvl5pPr>
              <a:spcBef>
                <a:spcPts val="0"/>
              </a:spcBef>
              <a:spcAft>
                <a:spcPts val="600"/>
              </a:spcAft>
              <a:buFontTx/>
              <a:buNone/>
              <a:defRPr>
                <a:solidFill>
                  <a:schemeClr val="bg2"/>
                </a:solidFill>
              </a:defRPr>
            </a:lvl5pPr>
          </a:lstStyle>
          <a:p>
            <a:pPr lvl="0"/>
            <a:r>
              <a:rPr kumimoji="1" lang="ja-JP" altLang="en-US"/>
              <a:t>本章の概要を記入</a:t>
            </a:r>
            <a:endParaRPr kumimoji="1" lang="en-US" altLang="ja-JP" dirty="0"/>
          </a:p>
        </p:txBody>
      </p:sp>
      <p:cxnSp>
        <p:nvCxnSpPr>
          <p:cNvPr id="9" name="直線コネクタ 8">
            <a:extLst>
              <a:ext uri="{FF2B5EF4-FFF2-40B4-BE49-F238E27FC236}">
                <a16:creationId xmlns:a16="http://schemas.microsoft.com/office/drawing/2014/main" id="{8BD6A9B7-1908-9244-91BD-97843C5EDFF7}"/>
              </a:ext>
            </a:extLst>
          </p:cNvPr>
          <p:cNvCxnSpPr>
            <a:cxnSpLocks/>
          </p:cNvCxnSpPr>
          <p:nvPr userDrawn="1"/>
        </p:nvCxnSpPr>
        <p:spPr>
          <a:xfrm>
            <a:off x="961712" y="1844040"/>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39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基本レイアウト（左寄せ）">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FF80213B-8084-384F-8E35-E260D516CC41}"/>
              </a:ext>
            </a:extLst>
          </p:cNvPr>
          <p:cNvSpPr/>
          <p:nvPr userDrawn="1"/>
        </p:nvSpPr>
        <p:spPr>
          <a:xfrm>
            <a:off x="0" y="6318000"/>
            <a:ext cx="9906000" cy="5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スライド番号プレースホルダー 2">
            <a:extLst>
              <a:ext uri="{FF2B5EF4-FFF2-40B4-BE49-F238E27FC236}">
                <a16:creationId xmlns:a16="http://schemas.microsoft.com/office/drawing/2014/main" id="{1474AC62-B060-524B-B591-20AF20CD2320}"/>
              </a:ext>
            </a:extLst>
          </p:cNvPr>
          <p:cNvSpPr>
            <a:spLocks noGrp="1"/>
          </p:cNvSpPr>
          <p:nvPr>
            <p:ph type="sldNum" sz="quarter" idx="14"/>
          </p:nvPr>
        </p:nvSpPr>
        <p:spPr>
          <a:xfrm>
            <a:off x="8730930" y="6444000"/>
            <a:ext cx="975000" cy="288000"/>
          </a:xfrm>
          <a:prstGeom prst="rect">
            <a:avLst/>
          </a:prstGeom>
        </p:spPr>
        <p:txBody>
          <a:bodyPr/>
          <a:lstStyle/>
          <a:p>
            <a:fld id="{2CF39A64-FD95-C144-B37D-DFADB2595A9F}" type="slidenum">
              <a:rPr kumimoji="1" lang="ja-JP" altLang="en-US" smtClean="0"/>
              <a:pPr/>
              <a:t>‹#›</a:t>
            </a:fld>
            <a:endParaRPr kumimoji="1" lang="ja-JP" altLang="en-US" sz="1517"/>
          </a:p>
        </p:txBody>
      </p:sp>
      <p:sp>
        <p:nvSpPr>
          <p:cNvPr id="9" name="正方形/長方形 8">
            <a:extLst>
              <a:ext uri="{FF2B5EF4-FFF2-40B4-BE49-F238E27FC236}">
                <a16:creationId xmlns:a16="http://schemas.microsoft.com/office/drawing/2014/main" id="{F34AF8C1-D6A9-FB41-8884-4263DC8853DE}"/>
              </a:ext>
            </a:extLst>
          </p:cNvPr>
          <p:cNvSpPr/>
          <p:nvPr userDrawn="1"/>
        </p:nvSpPr>
        <p:spPr>
          <a:xfrm>
            <a:off x="0" y="-4981"/>
            <a:ext cx="990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 name="テキスト プレースホルダー 4">
            <a:extLst>
              <a:ext uri="{FF2B5EF4-FFF2-40B4-BE49-F238E27FC236}">
                <a16:creationId xmlns:a16="http://schemas.microsoft.com/office/drawing/2014/main" id="{BAC5A2B5-AD12-914D-B43A-AE2AB2FF90BA}"/>
              </a:ext>
            </a:extLst>
          </p:cNvPr>
          <p:cNvSpPr>
            <a:spLocks noGrp="1"/>
          </p:cNvSpPr>
          <p:nvPr>
            <p:ph type="body" sz="quarter" idx="15" hasCustomPrompt="1"/>
          </p:nvPr>
        </p:nvSpPr>
        <p:spPr>
          <a:xfrm>
            <a:off x="669001" y="374837"/>
            <a:ext cx="8568000" cy="257175"/>
          </a:xfrm>
        </p:spPr>
        <p:txBody>
          <a:bodyPr/>
          <a:lstStyle>
            <a:lvl1pPr algn="l">
              <a:buNone/>
              <a:defRPr sz="1400" b="1">
                <a:solidFill>
                  <a:schemeClr val="accent6"/>
                </a:solidFill>
              </a:defRPr>
            </a:lvl1pPr>
            <a:lvl2pPr algn="ctr">
              <a:buNone/>
              <a:defRPr sz="1200"/>
            </a:lvl2pPr>
            <a:lvl3pPr algn="ctr">
              <a:buNone/>
              <a:defRPr sz="1200"/>
            </a:lvl3pPr>
            <a:lvl4pPr algn="ctr">
              <a:buNone/>
              <a:defRPr sz="1100"/>
            </a:lvl4pPr>
            <a:lvl5pPr algn="ctr">
              <a:buNone/>
              <a:defRPr sz="1100"/>
            </a:lvl5pPr>
          </a:lstStyle>
          <a:p>
            <a:pPr lvl="0"/>
            <a:r>
              <a:rPr kumimoji="1" lang="ja-JP" altLang="en-US"/>
              <a:t>セクションタイトル</a:t>
            </a:r>
          </a:p>
        </p:txBody>
      </p:sp>
      <p:cxnSp>
        <p:nvCxnSpPr>
          <p:cNvPr id="11" name="直線コネクタ 10">
            <a:extLst>
              <a:ext uri="{FF2B5EF4-FFF2-40B4-BE49-F238E27FC236}">
                <a16:creationId xmlns:a16="http://schemas.microsoft.com/office/drawing/2014/main" id="{5CD4743C-7D37-7A47-A866-684F0CE1151A}"/>
              </a:ext>
            </a:extLst>
          </p:cNvPr>
          <p:cNvCxnSpPr>
            <a:cxnSpLocks/>
          </p:cNvCxnSpPr>
          <p:nvPr userDrawn="1"/>
        </p:nvCxnSpPr>
        <p:spPr>
          <a:xfrm>
            <a:off x="699480" y="695960"/>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0D580F8-476D-0843-8744-64BF6760FB2E}"/>
              </a:ext>
            </a:extLst>
          </p:cNvPr>
          <p:cNvSpPr/>
          <p:nvPr userDrawn="1"/>
        </p:nvSpPr>
        <p:spPr>
          <a:xfrm>
            <a:off x="0" y="0"/>
            <a:ext cx="9906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7">
            <a:extLst>
              <a:ext uri="{FF2B5EF4-FFF2-40B4-BE49-F238E27FC236}">
                <a16:creationId xmlns:a16="http://schemas.microsoft.com/office/drawing/2014/main" id="{F0D91286-3518-D548-A015-49D33CC3F69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13417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レイアウト（中央）">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FF80213B-8084-384F-8E35-E260D516CC41}"/>
              </a:ext>
            </a:extLst>
          </p:cNvPr>
          <p:cNvSpPr/>
          <p:nvPr userDrawn="1"/>
        </p:nvSpPr>
        <p:spPr>
          <a:xfrm>
            <a:off x="0" y="6318000"/>
            <a:ext cx="9906000" cy="5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スライド番号プレースホルダー 2">
            <a:extLst>
              <a:ext uri="{FF2B5EF4-FFF2-40B4-BE49-F238E27FC236}">
                <a16:creationId xmlns:a16="http://schemas.microsoft.com/office/drawing/2014/main" id="{1474AC62-B060-524B-B591-20AF20CD2320}"/>
              </a:ext>
            </a:extLst>
          </p:cNvPr>
          <p:cNvSpPr>
            <a:spLocks noGrp="1"/>
          </p:cNvSpPr>
          <p:nvPr>
            <p:ph type="sldNum" sz="quarter" idx="14"/>
          </p:nvPr>
        </p:nvSpPr>
        <p:spPr>
          <a:xfrm>
            <a:off x="8730930" y="6444000"/>
            <a:ext cx="975000" cy="288000"/>
          </a:xfrm>
          <a:prstGeom prst="rect">
            <a:avLst/>
          </a:prstGeom>
        </p:spPr>
        <p:txBody>
          <a:bodyPr/>
          <a:lstStyle/>
          <a:p>
            <a:fld id="{2CF39A64-FD95-C144-B37D-DFADB2595A9F}" type="slidenum">
              <a:rPr kumimoji="1" lang="ja-JP" altLang="en-US" smtClean="0"/>
              <a:pPr/>
              <a:t>‹#›</a:t>
            </a:fld>
            <a:endParaRPr kumimoji="1" lang="ja-JP" altLang="en-US" sz="1517"/>
          </a:p>
        </p:txBody>
      </p:sp>
      <p:sp>
        <p:nvSpPr>
          <p:cNvPr id="9" name="正方形/長方形 8">
            <a:extLst>
              <a:ext uri="{FF2B5EF4-FFF2-40B4-BE49-F238E27FC236}">
                <a16:creationId xmlns:a16="http://schemas.microsoft.com/office/drawing/2014/main" id="{F34AF8C1-D6A9-FB41-8884-4263DC8853DE}"/>
              </a:ext>
            </a:extLst>
          </p:cNvPr>
          <p:cNvSpPr/>
          <p:nvPr userDrawn="1"/>
        </p:nvSpPr>
        <p:spPr>
          <a:xfrm>
            <a:off x="0" y="-4981"/>
            <a:ext cx="990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 name="テキスト プレースホルダー 4">
            <a:extLst>
              <a:ext uri="{FF2B5EF4-FFF2-40B4-BE49-F238E27FC236}">
                <a16:creationId xmlns:a16="http://schemas.microsoft.com/office/drawing/2014/main" id="{BAC5A2B5-AD12-914D-B43A-AE2AB2FF90BA}"/>
              </a:ext>
            </a:extLst>
          </p:cNvPr>
          <p:cNvSpPr>
            <a:spLocks noGrp="1"/>
          </p:cNvSpPr>
          <p:nvPr>
            <p:ph type="body" sz="quarter" idx="15" hasCustomPrompt="1"/>
          </p:nvPr>
        </p:nvSpPr>
        <p:spPr>
          <a:xfrm>
            <a:off x="669001" y="374837"/>
            <a:ext cx="8568000" cy="257175"/>
          </a:xfrm>
        </p:spPr>
        <p:txBody>
          <a:bodyPr/>
          <a:lstStyle>
            <a:lvl1pPr algn="ctr">
              <a:buNone/>
              <a:defRPr sz="1400" b="1">
                <a:solidFill>
                  <a:schemeClr val="accent6"/>
                </a:solidFill>
              </a:defRPr>
            </a:lvl1pPr>
            <a:lvl2pPr algn="ctr">
              <a:buNone/>
              <a:defRPr sz="1200"/>
            </a:lvl2pPr>
            <a:lvl3pPr algn="ctr">
              <a:buNone/>
              <a:defRPr sz="1200"/>
            </a:lvl3pPr>
            <a:lvl4pPr algn="ctr">
              <a:buNone/>
              <a:defRPr sz="1100"/>
            </a:lvl4pPr>
            <a:lvl5pPr algn="ctr">
              <a:buNone/>
              <a:defRPr sz="1100"/>
            </a:lvl5pPr>
          </a:lstStyle>
          <a:p>
            <a:pPr lvl="0"/>
            <a:r>
              <a:rPr kumimoji="1" lang="ja-JP" altLang="en-US"/>
              <a:t>セクションタイトル</a:t>
            </a:r>
          </a:p>
        </p:txBody>
      </p:sp>
      <p:cxnSp>
        <p:nvCxnSpPr>
          <p:cNvPr id="11" name="直線コネクタ 10">
            <a:extLst>
              <a:ext uri="{FF2B5EF4-FFF2-40B4-BE49-F238E27FC236}">
                <a16:creationId xmlns:a16="http://schemas.microsoft.com/office/drawing/2014/main" id="{5CD4743C-7D37-7A47-A866-684F0CE1151A}"/>
              </a:ext>
            </a:extLst>
          </p:cNvPr>
          <p:cNvCxnSpPr>
            <a:cxnSpLocks/>
          </p:cNvCxnSpPr>
          <p:nvPr userDrawn="1"/>
        </p:nvCxnSpPr>
        <p:spPr>
          <a:xfrm>
            <a:off x="4773000" y="695960"/>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0D580F8-476D-0843-8744-64BF6760FB2E}"/>
              </a:ext>
            </a:extLst>
          </p:cNvPr>
          <p:cNvSpPr/>
          <p:nvPr userDrawn="1"/>
        </p:nvSpPr>
        <p:spPr>
          <a:xfrm>
            <a:off x="0" y="0"/>
            <a:ext cx="9906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7">
            <a:extLst>
              <a:ext uri="{FF2B5EF4-FFF2-40B4-BE49-F238E27FC236}">
                <a16:creationId xmlns:a16="http://schemas.microsoft.com/office/drawing/2014/main" id="{F0D91286-3518-D548-A015-49D33CC3F69A}"/>
              </a:ext>
            </a:extLst>
          </p:cNvPr>
          <p:cNvSpPr>
            <a:spLocks noGrp="1"/>
          </p:cNvSpPr>
          <p:nvPr>
            <p:ph type="title"/>
          </p:nvPr>
        </p:nvSpPr>
        <p:spPr/>
        <p:txBody>
          <a:bodyPr/>
          <a:lstStyle>
            <a:lvl1pPr algn="ctr">
              <a:defRPr/>
            </a:lvl1pPr>
          </a:lstStyle>
          <a:p>
            <a:r>
              <a:rPr kumimoji="1" lang="ja-JP" altLang="en-US"/>
              <a:t>マスター タイトルの書式設定</a:t>
            </a:r>
          </a:p>
        </p:txBody>
      </p:sp>
    </p:spTree>
    <p:extLst>
      <p:ext uri="{BB962C8B-B14F-4D97-AF65-F5344CB8AC3E}">
        <p14:creationId xmlns:p14="http://schemas.microsoft.com/office/powerpoint/2010/main" val="117868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レイアウト（説明文あり）">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565C18C9-9A58-5246-A39C-EFCA7C9FCECB}"/>
              </a:ext>
            </a:extLst>
          </p:cNvPr>
          <p:cNvSpPr/>
          <p:nvPr userDrawn="1"/>
        </p:nvSpPr>
        <p:spPr>
          <a:xfrm>
            <a:off x="0" y="6318000"/>
            <a:ext cx="9906000" cy="5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3" name="正方形/長方形 12">
            <a:extLst>
              <a:ext uri="{FF2B5EF4-FFF2-40B4-BE49-F238E27FC236}">
                <a16:creationId xmlns:a16="http://schemas.microsoft.com/office/drawing/2014/main" id="{A437386A-E280-1D48-9FEE-EE78C57F0F27}"/>
              </a:ext>
            </a:extLst>
          </p:cNvPr>
          <p:cNvSpPr/>
          <p:nvPr userDrawn="1"/>
        </p:nvSpPr>
        <p:spPr>
          <a:xfrm>
            <a:off x="0" y="-4981"/>
            <a:ext cx="990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 name="スライド番号プレースホルダー 2">
            <a:extLst>
              <a:ext uri="{FF2B5EF4-FFF2-40B4-BE49-F238E27FC236}">
                <a16:creationId xmlns:a16="http://schemas.microsoft.com/office/drawing/2014/main" id="{1474AC62-B060-524B-B591-20AF20CD2320}"/>
              </a:ext>
            </a:extLst>
          </p:cNvPr>
          <p:cNvSpPr>
            <a:spLocks noGrp="1"/>
          </p:cNvSpPr>
          <p:nvPr>
            <p:ph type="sldNum" sz="quarter" idx="14"/>
          </p:nvPr>
        </p:nvSpPr>
        <p:spPr>
          <a:xfrm>
            <a:off x="8730930" y="6444000"/>
            <a:ext cx="975000" cy="288000"/>
          </a:xfrm>
          <a:prstGeom prst="rect">
            <a:avLst/>
          </a:prstGeom>
        </p:spPr>
        <p:txBody>
          <a:bodyPr/>
          <a:lstStyle/>
          <a:p>
            <a:fld id="{2CF39A64-FD95-C144-B37D-DFADB2595A9F}" type="slidenum">
              <a:rPr kumimoji="1" lang="ja-JP" altLang="en-US" smtClean="0"/>
              <a:pPr/>
              <a:t>‹#›</a:t>
            </a:fld>
            <a:endParaRPr kumimoji="1" lang="ja-JP" altLang="en-US" sz="1517"/>
          </a:p>
        </p:txBody>
      </p:sp>
      <p:sp>
        <p:nvSpPr>
          <p:cNvPr id="5" name="テキスト プレースホルダー 4">
            <a:extLst>
              <a:ext uri="{FF2B5EF4-FFF2-40B4-BE49-F238E27FC236}">
                <a16:creationId xmlns:a16="http://schemas.microsoft.com/office/drawing/2014/main" id="{BAC5A2B5-AD12-914D-B43A-AE2AB2FF90BA}"/>
              </a:ext>
            </a:extLst>
          </p:cNvPr>
          <p:cNvSpPr>
            <a:spLocks noGrp="1"/>
          </p:cNvSpPr>
          <p:nvPr>
            <p:ph type="body" sz="quarter" idx="15" hasCustomPrompt="1"/>
          </p:nvPr>
        </p:nvSpPr>
        <p:spPr>
          <a:xfrm>
            <a:off x="669001" y="374837"/>
            <a:ext cx="8568000" cy="257175"/>
          </a:xfrm>
        </p:spPr>
        <p:txBody>
          <a:bodyPr/>
          <a:lstStyle>
            <a:lvl1pPr algn="l">
              <a:buNone/>
              <a:defRPr sz="1400" b="1">
                <a:solidFill>
                  <a:schemeClr val="accent6"/>
                </a:solidFill>
              </a:defRPr>
            </a:lvl1pPr>
            <a:lvl2pPr algn="ctr">
              <a:buNone/>
              <a:defRPr sz="1200"/>
            </a:lvl2pPr>
            <a:lvl3pPr algn="ctr">
              <a:buNone/>
              <a:defRPr sz="1200"/>
            </a:lvl3pPr>
            <a:lvl4pPr algn="ctr">
              <a:buNone/>
              <a:defRPr sz="1100"/>
            </a:lvl4pPr>
            <a:lvl5pPr algn="ctr">
              <a:buNone/>
              <a:defRPr sz="1100"/>
            </a:lvl5pPr>
          </a:lstStyle>
          <a:p>
            <a:pPr lvl="0"/>
            <a:r>
              <a:rPr kumimoji="1" lang="ja-JP" altLang="en-US"/>
              <a:t>セクションタイトル</a:t>
            </a:r>
          </a:p>
        </p:txBody>
      </p:sp>
      <p:sp>
        <p:nvSpPr>
          <p:cNvPr id="2" name="正方形/長方形 1">
            <a:extLst>
              <a:ext uri="{FF2B5EF4-FFF2-40B4-BE49-F238E27FC236}">
                <a16:creationId xmlns:a16="http://schemas.microsoft.com/office/drawing/2014/main" id="{C0D580F8-476D-0843-8744-64BF6760FB2E}"/>
              </a:ext>
            </a:extLst>
          </p:cNvPr>
          <p:cNvSpPr/>
          <p:nvPr userDrawn="1"/>
        </p:nvSpPr>
        <p:spPr>
          <a:xfrm>
            <a:off x="0" y="0"/>
            <a:ext cx="9906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5">
            <a:extLst>
              <a:ext uri="{FF2B5EF4-FFF2-40B4-BE49-F238E27FC236}">
                <a16:creationId xmlns:a16="http://schemas.microsoft.com/office/drawing/2014/main" id="{9A7233A4-A321-4D42-903D-482A104E174B}"/>
              </a:ext>
            </a:extLst>
          </p:cNvPr>
          <p:cNvSpPr>
            <a:spLocks noGrp="1"/>
          </p:cNvSpPr>
          <p:nvPr>
            <p:ph type="body" sz="quarter" idx="16" hasCustomPrompt="1"/>
          </p:nvPr>
        </p:nvSpPr>
        <p:spPr>
          <a:xfrm>
            <a:off x="669000" y="1799047"/>
            <a:ext cx="8568000" cy="325120"/>
          </a:xfrm>
        </p:spPr>
        <p:txBody>
          <a:bodyPr anchor="ctr">
            <a:normAutofit/>
          </a:bodyPr>
          <a:lstStyle>
            <a:lvl1pPr>
              <a:spcBef>
                <a:spcPts val="0"/>
              </a:spcBef>
              <a:buNone/>
              <a:defRPr sz="1400"/>
            </a:lvl1pPr>
            <a:lvl2pPr>
              <a:buNone/>
              <a:defRPr/>
            </a:lvl2pPr>
            <a:lvl3pPr>
              <a:buNone/>
              <a:defRPr/>
            </a:lvl3pPr>
            <a:lvl4pPr>
              <a:buNone/>
              <a:defRPr/>
            </a:lvl4pPr>
            <a:lvl5pPr>
              <a:buNone/>
              <a:defRPr/>
            </a:lvl5pPr>
          </a:lstStyle>
          <a:p>
            <a:pPr lvl="0"/>
            <a:r>
              <a:rPr kumimoji="1" lang="ja-JP" altLang="en-US"/>
              <a:t>テキスト</a:t>
            </a:r>
          </a:p>
        </p:txBody>
      </p:sp>
      <p:sp>
        <p:nvSpPr>
          <p:cNvPr id="7" name="タイトル 6">
            <a:extLst>
              <a:ext uri="{FF2B5EF4-FFF2-40B4-BE49-F238E27FC236}">
                <a16:creationId xmlns:a16="http://schemas.microsoft.com/office/drawing/2014/main" id="{0BD216D8-C3B5-0445-89D5-1634E340628A}"/>
              </a:ext>
            </a:extLst>
          </p:cNvPr>
          <p:cNvSpPr>
            <a:spLocks noGrp="1"/>
          </p:cNvSpPr>
          <p:nvPr>
            <p:ph type="title"/>
          </p:nvPr>
        </p:nvSpPr>
        <p:spPr>
          <a:xfrm>
            <a:off x="669000" y="894789"/>
            <a:ext cx="8568000" cy="540000"/>
          </a:xfrm>
        </p:spPr>
        <p:txBody>
          <a:bodyPr/>
          <a:lstStyle/>
          <a:p>
            <a:r>
              <a:rPr kumimoji="1" lang="ja-JP" altLang="en-US"/>
              <a:t>マスター タイトルの書式設定</a:t>
            </a:r>
          </a:p>
        </p:txBody>
      </p:sp>
      <p:cxnSp>
        <p:nvCxnSpPr>
          <p:cNvPr id="14" name="直線コネクタ 13">
            <a:extLst>
              <a:ext uri="{FF2B5EF4-FFF2-40B4-BE49-F238E27FC236}">
                <a16:creationId xmlns:a16="http://schemas.microsoft.com/office/drawing/2014/main" id="{2EB57412-2D39-1E45-9CE3-D7D32A8A3070}"/>
              </a:ext>
            </a:extLst>
          </p:cNvPr>
          <p:cNvCxnSpPr>
            <a:cxnSpLocks/>
          </p:cNvCxnSpPr>
          <p:nvPr userDrawn="1"/>
        </p:nvCxnSpPr>
        <p:spPr>
          <a:xfrm>
            <a:off x="699480" y="695960"/>
            <a:ext cx="360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70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435EE21-358C-EC4E-942E-E03FFF05F08C}"/>
              </a:ext>
            </a:extLst>
          </p:cNvPr>
          <p:cNvSpPr>
            <a:spLocks noGrp="1"/>
          </p:cNvSpPr>
          <p:nvPr>
            <p:ph type="sldNum" sz="quarter" idx="10"/>
          </p:nvPr>
        </p:nvSpPr>
        <p:spPr>
          <a:xfrm>
            <a:off x="8730930" y="6444000"/>
            <a:ext cx="975000" cy="288000"/>
          </a:xfrm>
          <a:prstGeom prst="rect">
            <a:avLst/>
          </a:prstGeom>
        </p:spPr>
        <p:txBody>
          <a:bodyPr/>
          <a:lstStyle/>
          <a:p>
            <a:fld id="{2CF39A64-FD95-C144-B37D-DFADB2595A9F}" type="slidenum">
              <a:rPr kumimoji="1" lang="ja-JP" altLang="en-US" smtClean="0"/>
              <a:pPr/>
              <a:t>‹#›</a:t>
            </a:fld>
            <a:endParaRPr kumimoji="1" lang="ja-JP" altLang="en-US" sz="1517"/>
          </a:p>
        </p:txBody>
      </p:sp>
      <p:sp>
        <p:nvSpPr>
          <p:cNvPr id="3" name="正方形/長方形 2">
            <a:extLst>
              <a:ext uri="{FF2B5EF4-FFF2-40B4-BE49-F238E27FC236}">
                <a16:creationId xmlns:a16="http://schemas.microsoft.com/office/drawing/2014/main" id="{C64E0346-9030-6547-A316-FFEF1A5D87F5}"/>
              </a:ext>
            </a:extLst>
          </p:cNvPr>
          <p:cNvSpPr/>
          <p:nvPr userDrawn="1"/>
        </p:nvSpPr>
        <p:spPr>
          <a:xfrm>
            <a:off x="0" y="0"/>
            <a:ext cx="9906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1072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9000" y="894789"/>
            <a:ext cx="8568000" cy="540000"/>
          </a:xfrm>
          <a:prstGeom prst="rect">
            <a:avLst/>
          </a:prstGeom>
        </p:spPr>
        <p:txBody>
          <a:bodyPr vert="horz" wrap="square"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000" y="1818594"/>
            <a:ext cx="8568000" cy="4320000"/>
          </a:xfrm>
          <a:prstGeom prst="rect">
            <a:avLst/>
          </a:prstGeom>
        </p:spPr>
        <p:txBody>
          <a:bodyPr vert="horz" lIns="36000" tIns="36000" rIns="36000" bIns="36000" rtlCol="0">
            <a:no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4"/>
          </p:nvPr>
        </p:nvSpPr>
        <p:spPr>
          <a:xfrm>
            <a:off x="8730930" y="6444000"/>
            <a:ext cx="975000" cy="288000"/>
          </a:xfrm>
          <a:prstGeom prst="rect">
            <a:avLst/>
          </a:prstGeom>
        </p:spPr>
        <p:txBody>
          <a:bodyPr vert="horz" wrap="none" lIns="36000" tIns="36000" rIns="36000" bIns="36000" rtlCol="0" anchor="ctr">
            <a:normAutofit/>
          </a:bodyPr>
          <a:lstStyle>
            <a:lvl1pPr algn="r">
              <a:lnSpc>
                <a:spcPct val="100000"/>
              </a:lnSpc>
              <a:defRPr sz="1400">
                <a:solidFill>
                  <a:schemeClr val="tx1"/>
                </a:solidFill>
                <a:latin typeface="+mn-ea"/>
                <a:ea typeface="+mn-ea"/>
              </a:defRPr>
            </a:lvl1pPr>
          </a:lstStyle>
          <a:p>
            <a:fld id="{2CF39A64-FD95-C144-B37D-DFADB2595A9F}" type="slidenum">
              <a:rPr kumimoji="1" lang="ja-JP" altLang="en-US" smtClean="0"/>
              <a:pPr/>
              <a:t>‹#›</a:t>
            </a:fld>
            <a:endParaRPr kumimoji="1" lang="ja-JP" altLang="en-US" sz="1517"/>
          </a:p>
        </p:txBody>
      </p:sp>
    </p:spTree>
    <p:extLst>
      <p:ext uri="{BB962C8B-B14F-4D97-AF65-F5344CB8AC3E}">
        <p14:creationId xmlns:p14="http://schemas.microsoft.com/office/powerpoint/2010/main" val="4181116659"/>
      </p:ext>
    </p:extLst>
  </p:cSld>
  <p:clrMap bg1="lt1" tx1="dk1" bg2="lt2" tx2="dk2" accent1="accent1" accent2="accent2" accent3="accent3" accent4="accent4" accent5="accent5" accent6="accent6" hlink="hlink" folHlink="folHlink"/>
  <p:sldLayoutIdLst>
    <p:sldLayoutId id="2147483686" r:id="rId1"/>
    <p:sldLayoutId id="2147483695" r:id="rId2"/>
    <p:sldLayoutId id="2147483694" r:id="rId3"/>
    <p:sldLayoutId id="2147483697" r:id="rId4"/>
    <p:sldLayoutId id="2147483696" r:id="rId5"/>
    <p:sldLayoutId id="2147483690" r:id="rId6"/>
  </p:sldLayoutIdLst>
  <p:hf hdr="0" ftr="0" dt="0"/>
  <p:txStyles>
    <p:titleStyle>
      <a:lvl1pPr algn="l" defTabSz="914395" rtl="0" eaLnBrk="1" latinLnBrk="0" hangingPunct="1">
        <a:lnSpc>
          <a:spcPct val="100000"/>
        </a:lnSpc>
        <a:spcBef>
          <a:spcPct val="0"/>
        </a:spcBef>
        <a:buNone/>
        <a:defRPr kumimoji="1" sz="2400" b="1" kern="1200">
          <a:solidFill>
            <a:schemeClr val="tx1"/>
          </a:solidFill>
          <a:latin typeface="+mn-lt"/>
          <a:ea typeface="+mn-ea"/>
          <a:cs typeface="+mj-cs"/>
        </a:defRPr>
      </a:lvl1pPr>
    </p:titleStyle>
    <p:body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テキスト プレースホルダー 8">
            <a:extLst>
              <a:ext uri="{FF2B5EF4-FFF2-40B4-BE49-F238E27FC236}">
                <a16:creationId xmlns:a16="http://schemas.microsoft.com/office/drawing/2014/main" id="{B9D6340F-953E-FA4C-9765-13D8AB1C1CCD}"/>
              </a:ext>
            </a:extLst>
          </p:cNvPr>
          <p:cNvSpPr>
            <a:spLocks noGrp="1"/>
          </p:cNvSpPr>
          <p:nvPr>
            <p:ph type="body" sz="quarter" idx="10"/>
          </p:nvPr>
        </p:nvSpPr>
        <p:spPr>
          <a:xfrm>
            <a:off x="993000" y="2961043"/>
            <a:ext cx="7920000" cy="1620000"/>
          </a:xfrm>
        </p:spPr>
        <p:txBody>
          <a:bodyPr>
            <a:normAutofit/>
          </a:bodyPr>
          <a:lstStyle/>
          <a:p>
            <a:r>
              <a:rPr lang="ja-JP" altLang="en-US" dirty="0"/>
              <a:t>お役立ち</a:t>
            </a:r>
            <a:r>
              <a:rPr lang="ja-JP" altLang="en-US"/>
              <a:t>資料タイトル</a:t>
            </a:r>
            <a:endParaRPr lang="en-US" altLang="ja-JP" dirty="0"/>
          </a:p>
          <a:p>
            <a:r>
              <a:rPr lang="ja-JP" altLang="en-US"/>
              <a:t>○○○○○</a:t>
            </a:r>
            <a:endParaRPr lang="ja-JP" altLang="en-US" dirty="0"/>
          </a:p>
        </p:txBody>
      </p:sp>
      <p:sp>
        <p:nvSpPr>
          <p:cNvPr id="3" name="字幕 2">
            <a:extLst>
              <a:ext uri="{FF2B5EF4-FFF2-40B4-BE49-F238E27FC236}">
                <a16:creationId xmlns:a16="http://schemas.microsoft.com/office/drawing/2014/main" id="{587F1CE8-1537-C44F-907A-30EBAB04AC21}"/>
              </a:ext>
            </a:extLst>
          </p:cNvPr>
          <p:cNvSpPr>
            <a:spLocks noGrp="1"/>
          </p:cNvSpPr>
          <p:nvPr>
            <p:ph type="subTitle" idx="1"/>
          </p:nvPr>
        </p:nvSpPr>
        <p:spPr>
          <a:xfrm>
            <a:off x="992926" y="2108201"/>
            <a:ext cx="7920000" cy="720000"/>
          </a:xfrm>
        </p:spPr>
        <p:txBody>
          <a:bodyPr/>
          <a:lstStyle/>
          <a:p>
            <a:r>
              <a:rPr lang="ja-JP" altLang="en-US"/>
              <a:t>○○を実現する方法がわかる！</a:t>
            </a:r>
          </a:p>
        </p:txBody>
      </p:sp>
      <p:sp>
        <p:nvSpPr>
          <p:cNvPr id="4" name="テキスト プレースホルダー 3">
            <a:extLst>
              <a:ext uri="{FF2B5EF4-FFF2-40B4-BE49-F238E27FC236}">
                <a16:creationId xmlns:a16="http://schemas.microsoft.com/office/drawing/2014/main" id="{2CBE1921-078A-D14F-AC51-41AF059B071C}"/>
              </a:ext>
            </a:extLst>
          </p:cNvPr>
          <p:cNvSpPr>
            <a:spLocks noGrp="1"/>
          </p:cNvSpPr>
          <p:nvPr>
            <p:ph type="body" sz="quarter" idx="4294967295"/>
          </p:nvPr>
        </p:nvSpPr>
        <p:spPr>
          <a:xfrm>
            <a:off x="0" y="4806950"/>
            <a:ext cx="7920038" cy="719138"/>
          </a:xfrm>
        </p:spPr>
        <p:txBody>
          <a:bodyPr/>
          <a:lstStyle/>
          <a:p>
            <a:r>
              <a:rPr lang="ja-JP" altLang="en-US" dirty="0"/>
              <a:t>○○○○○株式会社</a:t>
            </a:r>
          </a:p>
        </p:txBody>
      </p:sp>
      <p:sp>
        <p:nvSpPr>
          <p:cNvPr id="11" name="正方形/長方形 10">
            <a:extLst>
              <a:ext uri="{FF2B5EF4-FFF2-40B4-BE49-F238E27FC236}">
                <a16:creationId xmlns:a16="http://schemas.microsoft.com/office/drawing/2014/main" id="{DF6A421E-779B-5949-904D-045F5442CA6D}"/>
              </a:ext>
            </a:extLst>
          </p:cNvPr>
          <p:cNvSpPr/>
          <p:nvPr/>
        </p:nvSpPr>
        <p:spPr>
          <a:xfrm>
            <a:off x="6696934" y="523419"/>
            <a:ext cx="2641516"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会社ロゴマーク</a:t>
            </a:r>
            <a:endParaRPr kumimoji="1" lang="en-US" altLang="ja-JP" sz="1600" b="1" dirty="0">
              <a:solidFill>
                <a:schemeClr val="bg1"/>
              </a:solidFill>
            </a:endParaRPr>
          </a:p>
        </p:txBody>
      </p:sp>
      <p:pic>
        <p:nvPicPr>
          <p:cNvPr id="7" name="図 6">
            <a:extLst>
              <a:ext uri="{FF2B5EF4-FFF2-40B4-BE49-F238E27FC236}">
                <a16:creationId xmlns:a16="http://schemas.microsoft.com/office/drawing/2014/main" id="{045CBFC2-8955-A74E-B0D7-5B7B92B209A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 r="21898"/>
          <a:stretch/>
        </p:blipFill>
        <p:spPr>
          <a:xfrm>
            <a:off x="5969919" y="3529847"/>
            <a:ext cx="3936082" cy="2754970"/>
          </a:xfrm>
          <a:prstGeom prst="rect">
            <a:avLst/>
          </a:prstGeom>
        </p:spPr>
      </p:pic>
      <p:pic>
        <p:nvPicPr>
          <p:cNvPr id="8" name="図 7">
            <a:extLst>
              <a:ext uri="{FF2B5EF4-FFF2-40B4-BE49-F238E27FC236}">
                <a16:creationId xmlns:a16="http://schemas.microsoft.com/office/drawing/2014/main" id="{28127448-BCBC-4F4C-829F-7B3D80BF1123}"/>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r="9286"/>
          <a:stretch/>
        </p:blipFill>
        <p:spPr>
          <a:xfrm>
            <a:off x="6696935" y="3762422"/>
            <a:ext cx="3209066" cy="2088117"/>
          </a:xfrm>
          <a:prstGeom prst="rect">
            <a:avLst/>
          </a:prstGeom>
        </p:spPr>
      </p:pic>
      <p:sp>
        <p:nvSpPr>
          <p:cNvPr id="10" name="正方形/長方形 9">
            <a:extLst>
              <a:ext uri="{FF2B5EF4-FFF2-40B4-BE49-F238E27FC236}">
                <a16:creationId xmlns:a16="http://schemas.microsoft.com/office/drawing/2014/main" id="{C33C2346-A23D-A04B-89DA-83301BFEC6D7}"/>
              </a:ext>
            </a:extLst>
          </p:cNvPr>
          <p:cNvSpPr/>
          <p:nvPr/>
        </p:nvSpPr>
        <p:spPr>
          <a:xfrm>
            <a:off x="7718450" y="5471056"/>
            <a:ext cx="162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a:solidFill>
                  <a:schemeClr val="tx1"/>
                </a:solidFill>
              </a:rPr>
              <a:t>サービスイメージ</a:t>
            </a:r>
          </a:p>
        </p:txBody>
      </p:sp>
    </p:spTree>
    <p:extLst>
      <p:ext uri="{BB962C8B-B14F-4D97-AF65-F5344CB8AC3E}">
        <p14:creationId xmlns:p14="http://schemas.microsoft.com/office/powerpoint/2010/main" val="176726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9</a:t>
            </a:fld>
            <a:endParaRPr lang="ja-JP" altLang="en-US"/>
          </a:p>
        </p:txBody>
      </p:sp>
      <p:sp>
        <p:nvSpPr>
          <p:cNvPr id="3" name="テキスト プレースホルダー 2">
            <a:extLst>
              <a:ext uri="{FF2B5EF4-FFF2-40B4-BE49-F238E27FC236}">
                <a16:creationId xmlns:a16="http://schemas.microsoft.com/office/drawing/2014/main" id="{9A2E2B40-CFD6-4B41-AEF5-52ADE7360EF7}"/>
              </a:ext>
            </a:extLst>
          </p:cNvPr>
          <p:cNvSpPr>
            <a:spLocks noGrp="1"/>
          </p:cNvSpPr>
          <p:nvPr>
            <p:ph type="body" sz="quarter" idx="15"/>
          </p:nvPr>
        </p:nvSpPr>
        <p:spPr>
          <a:xfrm>
            <a:off x="669001" y="374837"/>
            <a:ext cx="8568000" cy="257175"/>
          </a:xfrm>
        </p:spPr>
        <p:txBody>
          <a:bodyPr/>
          <a:lstStyle/>
          <a:p>
            <a:r>
              <a:rPr lang="ja-JP" altLang="en-US"/>
              <a:t>成功事例</a:t>
            </a:r>
          </a:p>
        </p:txBody>
      </p:sp>
      <p:sp>
        <p:nvSpPr>
          <p:cNvPr id="2" name="タイトル 1">
            <a:extLst>
              <a:ext uri="{FF2B5EF4-FFF2-40B4-BE49-F238E27FC236}">
                <a16:creationId xmlns:a16="http://schemas.microsoft.com/office/drawing/2014/main" id="{70F923C2-5F45-DB4B-80AE-6FD1F03D967A}"/>
              </a:ext>
            </a:extLst>
          </p:cNvPr>
          <p:cNvSpPr>
            <a:spLocks noGrp="1"/>
          </p:cNvSpPr>
          <p:nvPr>
            <p:ph type="title"/>
          </p:nvPr>
        </p:nvSpPr>
        <p:spPr>
          <a:xfrm>
            <a:off x="669000" y="894789"/>
            <a:ext cx="8568000" cy="540000"/>
          </a:xfrm>
        </p:spPr>
        <p:txBody>
          <a:bodyPr/>
          <a:lstStyle/>
          <a:p>
            <a:r>
              <a:rPr lang="ja-JP" altLang="en-US"/>
              <a:t>〇〇〇の導入で〇〇％の業務効率化に成功</a:t>
            </a:r>
          </a:p>
        </p:txBody>
      </p:sp>
      <p:sp>
        <p:nvSpPr>
          <p:cNvPr id="15" name="テキスト プレースホルダー 1">
            <a:extLst>
              <a:ext uri="{FF2B5EF4-FFF2-40B4-BE49-F238E27FC236}">
                <a16:creationId xmlns:a16="http://schemas.microsoft.com/office/drawing/2014/main" id="{C6669C15-703E-41F0-BFFA-34ADBE671990}"/>
              </a:ext>
            </a:extLst>
          </p:cNvPr>
          <p:cNvSpPr txBox="1">
            <a:spLocks/>
          </p:cNvSpPr>
          <p:nvPr/>
        </p:nvSpPr>
        <p:spPr>
          <a:xfrm>
            <a:off x="471488" y="972262"/>
            <a:ext cx="8999537" cy="427670"/>
          </a:xfrm>
          <a:prstGeom prst="rect">
            <a:avLst/>
          </a:prstGeom>
        </p:spPr>
        <p:txBody>
          <a:bodyPr vert="horz" lIns="36000" tIns="36000" rIns="36000" bIns="36000" rtlCol="0">
            <a:no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2800" dirty="0">
              <a:solidFill>
                <a:schemeClr val="bg1"/>
              </a:solidFill>
            </a:endParaRPr>
          </a:p>
        </p:txBody>
      </p:sp>
      <p:sp>
        <p:nvSpPr>
          <p:cNvPr id="13" name="正方形/長方形 12">
            <a:extLst>
              <a:ext uri="{FF2B5EF4-FFF2-40B4-BE49-F238E27FC236}">
                <a16:creationId xmlns:a16="http://schemas.microsoft.com/office/drawing/2014/main" id="{C079A2C6-4EA3-4B27-96E0-E490291A52C1}"/>
              </a:ext>
            </a:extLst>
          </p:cNvPr>
          <p:cNvSpPr/>
          <p:nvPr/>
        </p:nvSpPr>
        <p:spPr>
          <a:xfrm>
            <a:off x="5511025" y="2222597"/>
            <a:ext cx="3960000" cy="503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rPr>
              <a:t>導入前の課題</a:t>
            </a:r>
          </a:p>
        </p:txBody>
      </p:sp>
      <p:sp>
        <p:nvSpPr>
          <p:cNvPr id="17" name="正方形/長方形 16">
            <a:extLst>
              <a:ext uri="{FF2B5EF4-FFF2-40B4-BE49-F238E27FC236}">
                <a16:creationId xmlns:a16="http://schemas.microsoft.com/office/drawing/2014/main" id="{0FBA36B9-F032-4818-B970-88187D763028}"/>
              </a:ext>
            </a:extLst>
          </p:cNvPr>
          <p:cNvSpPr/>
          <p:nvPr/>
        </p:nvSpPr>
        <p:spPr>
          <a:xfrm>
            <a:off x="5502024" y="4079588"/>
            <a:ext cx="3969001" cy="503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rPr>
              <a:t>導入後の効果</a:t>
            </a:r>
          </a:p>
        </p:txBody>
      </p:sp>
      <p:sp>
        <p:nvSpPr>
          <p:cNvPr id="18" name="テキスト ボックス 17">
            <a:extLst>
              <a:ext uri="{FF2B5EF4-FFF2-40B4-BE49-F238E27FC236}">
                <a16:creationId xmlns:a16="http://schemas.microsoft.com/office/drawing/2014/main" id="{5709F249-9286-4106-85EF-62C223993D10}"/>
              </a:ext>
            </a:extLst>
          </p:cNvPr>
          <p:cNvSpPr txBox="1"/>
          <p:nvPr/>
        </p:nvSpPr>
        <p:spPr>
          <a:xfrm>
            <a:off x="5511026" y="2909869"/>
            <a:ext cx="3959999" cy="986446"/>
          </a:xfrm>
          <a:prstGeom prst="rect">
            <a:avLst/>
          </a:prstGeom>
          <a:noFill/>
        </p:spPr>
        <p:txBody>
          <a:bodyPr wrap="square" lIns="39000" tIns="39000" rIns="39000" bIns="39000" rtlCol="0">
            <a:spAutoFit/>
          </a:bodyPr>
          <a:lstStyle/>
          <a:p>
            <a:pPr marL="185731" indent="-185731">
              <a:lnSpc>
                <a:spcPct val="150000"/>
              </a:lnSpc>
              <a:spcAft>
                <a:spcPts val="433"/>
              </a:spcAft>
              <a:buFont typeface="Wingdings" pitchFamily="2" charset="2"/>
              <a:buChar char="l"/>
            </a:pP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85731" indent="-185731">
              <a:lnSpc>
                <a:spcPct val="150000"/>
              </a:lnSpc>
              <a:spcAft>
                <a:spcPts val="433"/>
              </a:spcAft>
              <a:buFont typeface="Wingdings" pitchFamily="2" charset="2"/>
              <a:buChar char="l"/>
            </a:pPr>
            <a:r>
              <a:rPr kumimoji="1" lang="ja-JP" altLang="en-US" sz="1200">
                <a:latin typeface="+mn-ea"/>
              </a:rPr>
              <a:t>担当者は兼務で忙しく、 ○○の改善が進まない</a:t>
            </a:r>
          </a:p>
          <a:p>
            <a:pPr marL="185731" indent="-185731">
              <a:lnSpc>
                <a:spcPct val="150000"/>
              </a:lnSpc>
              <a:spcAft>
                <a:spcPts val="433"/>
              </a:spcAft>
              <a:buFont typeface="Wingdings" pitchFamily="2" charset="2"/>
              <a:buChar char="l"/>
            </a:pPr>
            <a:r>
              <a:rPr kumimoji="1" lang="ja-JP" altLang="en-US" sz="1200">
                <a:latin typeface="+mn-ea"/>
              </a:rPr>
              <a:t>○○の作業が煩雑になり、ミスが増える</a:t>
            </a:r>
            <a:endParaRPr kumimoji="1" lang="en-US" altLang="ja-JP" sz="1200" dirty="0">
              <a:latin typeface="+mn-ea"/>
            </a:endParaRPr>
          </a:p>
        </p:txBody>
      </p:sp>
      <p:sp>
        <p:nvSpPr>
          <p:cNvPr id="19" name="テキスト ボックス 18">
            <a:extLst>
              <a:ext uri="{FF2B5EF4-FFF2-40B4-BE49-F238E27FC236}">
                <a16:creationId xmlns:a16="http://schemas.microsoft.com/office/drawing/2014/main" id="{5135DE61-115E-4C68-8557-B6F080D0D01E}"/>
              </a:ext>
            </a:extLst>
          </p:cNvPr>
          <p:cNvSpPr txBox="1"/>
          <p:nvPr/>
        </p:nvSpPr>
        <p:spPr>
          <a:xfrm>
            <a:off x="5502025" y="4766860"/>
            <a:ext cx="3969000" cy="986446"/>
          </a:xfrm>
          <a:prstGeom prst="rect">
            <a:avLst/>
          </a:prstGeom>
          <a:noFill/>
        </p:spPr>
        <p:txBody>
          <a:bodyPr wrap="square" lIns="39000" tIns="39000" rIns="39000" bIns="39000" rtlCol="0">
            <a:spAutoFit/>
          </a:bodyPr>
          <a:lstStyle/>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作業まで一気通貫。最短</a:t>
            </a:r>
            <a:r>
              <a:rPr kumimoji="1" lang="en-US" altLang="ja-JP" sz="1200" dirty="0">
                <a:latin typeface="+mn-ea"/>
              </a:rPr>
              <a:t>1</a:t>
            </a:r>
            <a:r>
              <a:rPr kumimoji="1" lang="ja-JP" altLang="en-US" sz="1200" dirty="0">
                <a:latin typeface="+mn-ea"/>
              </a:rPr>
              <a:t>日で</a:t>
            </a:r>
            <a:r>
              <a:rPr kumimoji="1" lang="ja-JP" altLang="en-US" sz="1200">
                <a:latin typeface="+mn-ea"/>
              </a:rPr>
              <a:t>完了できる</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改善が進み、新規顧客</a:t>
            </a:r>
            <a:r>
              <a:rPr kumimoji="1" lang="ja-JP" altLang="en-US" sz="1200">
                <a:latin typeface="+mn-ea"/>
              </a:rPr>
              <a:t>の獲得○○倍を達成</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○○の作業フローが</a:t>
            </a:r>
            <a:r>
              <a:rPr kumimoji="1" lang="ja-JP" altLang="en-US" sz="1200" dirty="0">
                <a:latin typeface="+mn-ea"/>
              </a:rPr>
              <a:t>効率化され、ミス</a:t>
            </a:r>
            <a:r>
              <a:rPr kumimoji="1" lang="ja-JP" altLang="en-US" sz="1200">
                <a:latin typeface="+mn-ea"/>
              </a:rPr>
              <a:t>を軽減</a:t>
            </a:r>
            <a:endParaRPr kumimoji="1" lang="en-US" altLang="ja-JP" sz="1200" dirty="0">
              <a:latin typeface="+mn-ea"/>
            </a:endParaRPr>
          </a:p>
        </p:txBody>
      </p:sp>
      <p:sp>
        <p:nvSpPr>
          <p:cNvPr id="20" name="正方形/長方形 19">
            <a:extLst>
              <a:ext uri="{FF2B5EF4-FFF2-40B4-BE49-F238E27FC236}">
                <a16:creationId xmlns:a16="http://schemas.microsoft.com/office/drawing/2014/main" id="{24EF442D-E0D2-4F52-9C3F-57289E888BE2}"/>
              </a:ext>
            </a:extLst>
          </p:cNvPr>
          <p:cNvSpPr/>
          <p:nvPr/>
        </p:nvSpPr>
        <p:spPr>
          <a:xfrm>
            <a:off x="471037" y="2222597"/>
            <a:ext cx="234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4" name="正方形/長方形 23">
            <a:extLst>
              <a:ext uri="{FF2B5EF4-FFF2-40B4-BE49-F238E27FC236}">
                <a16:creationId xmlns:a16="http://schemas.microsoft.com/office/drawing/2014/main" id="{15145F98-7E2D-4034-BDB9-443919358129}"/>
              </a:ext>
            </a:extLst>
          </p:cNvPr>
          <p:cNvSpPr/>
          <p:nvPr/>
        </p:nvSpPr>
        <p:spPr>
          <a:xfrm>
            <a:off x="471037" y="4079588"/>
            <a:ext cx="4481962" cy="17272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28" name="テキスト ボックス 27">
            <a:extLst>
              <a:ext uri="{FF2B5EF4-FFF2-40B4-BE49-F238E27FC236}">
                <a16:creationId xmlns:a16="http://schemas.microsoft.com/office/drawing/2014/main" id="{F2AD48B8-BA18-4F78-965C-BD634602F363}"/>
              </a:ext>
            </a:extLst>
          </p:cNvPr>
          <p:cNvSpPr txBox="1"/>
          <p:nvPr/>
        </p:nvSpPr>
        <p:spPr>
          <a:xfrm>
            <a:off x="471038" y="2933208"/>
            <a:ext cx="4481962" cy="972000"/>
          </a:xfrm>
          <a:prstGeom prst="rect">
            <a:avLst/>
          </a:prstGeom>
          <a:noFill/>
        </p:spPr>
        <p:txBody>
          <a:bodyPr wrap="square" lIns="39000" tIns="39000" rIns="39000" bIns="39000" rtlCol="0">
            <a:normAutofit lnSpcReduction="10000"/>
          </a:bodyPr>
          <a:lstStyle/>
          <a:p>
            <a:pPr>
              <a:spcAft>
                <a:spcPts val="600"/>
              </a:spcAft>
            </a:pPr>
            <a:r>
              <a:rPr kumimoji="1" lang="ja-JP" altLang="en-US" sz="1400" b="1" dirty="0">
                <a:latin typeface="+mn-ea"/>
              </a:rPr>
              <a:t>株式会社〇〇〇</a:t>
            </a:r>
            <a:endParaRPr kumimoji="1" lang="en-US" altLang="ja-JP" sz="1400" b="1" dirty="0">
              <a:latin typeface="+mn-ea"/>
            </a:endParaRPr>
          </a:p>
          <a:p>
            <a:pPr marL="185731" indent="-185731">
              <a:spcAft>
                <a:spcPts val="600"/>
              </a:spcAft>
              <a:buFont typeface="Wingdings" pitchFamily="2" charset="2"/>
              <a:buChar char="l"/>
            </a:pPr>
            <a:r>
              <a:rPr kumimoji="1" lang="ja-JP" altLang="en-US" sz="1100" dirty="0">
                <a:latin typeface="+mn-ea"/>
              </a:rPr>
              <a:t>サービス内容：○○○○○サービスの開発・提供</a:t>
            </a:r>
            <a:endParaRPr kumimoji="1" lang="en-US" altLang="ja-JP" sz="1100" dirty="0">
              <a:latin typeface="+mn-ea"/>
            </a:endParaRPr>
          </a:p>
          <a:p>
            <a:pPr marL="185731" indent="-185731">
              <a:spcAft>
                <a:spcPts val="600"/>
              </a:spcAft>
              <a:buFont typeface="Wingdings" pitchFamily="2" charset="2"/>
              <a:buChar char="l"/>
            </a:pPr>
            <a:r>
              <a:rPr kumimoji="1" lang="ja-JP" altLang="en-US" sz="1100" dirty="0">
                <a:latin typeface="+mn-ea"/>
              </a:rPr>
              <a:t>従業員数：</a:t>
            </a:r>
            <a:r>
              <a:rPr kumimoji="1" lang="en-US" altLang="ja-JP" sz="1100" dirty="0">
                <a:latin typeface="+mn-ea"/>
              </a:rPr>
              <a:t>0,000</a:t>
            </a:r>
            <a:r>
              <a:rPr kumimoji="1" lang="ja-JP" altLang="en-US" sz="1100" dirty="0">
                <a:latin typeface="+mn-ea"/>
              </a:rPr>
              <a:t>人（</a:t>
            </a:r>
            <a:r>
              <a:rPr kumimoji="1" lang="en-US" altLang="ja-JP" sz="1100" dirty="0">
                <a:latin typeface="+mn-ea"/>
              </a:rPr>
              <a:t>0000</a:t>
            </a:r>
            <a:r>
              <a:rPr kumimoji="1" lang="ja-JP" altLang="en-US" sz="1100" dirty="0">
                <a:latin typeface="+mn-ea"/>
              </a:rPr>
              <a:t>年</a:t>
            </a:r>
            <a:r>
              <a:rPr kumimoji="1" lang="en-US" altLang="ja-JP" sz="1100" dirty="0">
                <a:latin typeface="+mn-ea"/>
              </a:rPr>
              <a:t>00</a:t>
            </a:r>
            <a:r>
              <a:rPr kumimoji="1" lang="ja-JP" altLang="en-US" sz="1100" dirty="0">
                <a:latin typeface="+mn-ea"/>
              </a:rPr>
              <a:t>月</a:t>
            </a:r>
            <a:r>
              <a:rPr kumimoji="1" lang="ja-JP" altLang="en-US" sz="1100">
                <a:latin typeface="+mn-ea"/>
              </a:rPr>
              <a:t>時点）</a:t>
            </a:r>
            <a:endParaRPr kumimoji="1" lang="en-US" altLang="ja-JP" sz="1100" dirty="0">
              <a:latin typeface="+mn-ea"/>
            </a:endParaRPr>
          </a:p>
          <a:p>
            <a:pPr marL="185731" indent="-185731">
              <a:spcAft>
                <a:spcPts val="600"/>
              </a:spcAft>
              <a:buFont typeface="Wingdings" pitchFamily="2" charset="2"/>
              <a:buChar char="l"/>
            </a:pPr>
            <a:r>
              <a:rPr kumimoji="1" lang="en-US" altLang="ja-JP" sz="1100" u="sng" dirty="0">
                <a:latin typeface="+mn-ea"/>
              </a:rPr>
              <a:t>https://</a:t>
            </a:r>
            <a:r>
              <a:rPr kumimoji="1" lang="ja-JP" altLang="en-US" sz="1100" u="sng">
                <a:latin typeface="+mn-ea"/>
              </a:rPr>
              <a:t>○○○○</a:t>
            </a:r>
            <a:endParaRPr kumimoji="1" lang="en-US" altLang="ja-JP" sz="1100" u="sng" dirty="0">
              <a:latin typeface="+mn-ea"/>
            </a:endParaRPr>
          </a:p>
        </p:txBody>
      </p:sp>
    </p:spTree>
    <p:extLst>
      <p:ext uri="{BB962C8B-B14F-4D97-AF65-F5344CB8AC3E}">
        <p14:creationId xmlns:p14="http://schemas.microsoft.com/office/powerpoint/2010/main" val="176578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a:extLst>
              <a:ext uri="{FF2B5EF4-FFF2-40B4-BE49-F238E27FC236}">
                <a16:creationId xmlns:a16="http://schemas.microsoft.com/office/drawing/2014/main" id="{E6235BB3-240D-264A-B130-CAFA6D7BDA98}"/>
              </a:ext>
            </a:extLst>
          </p:cNvPr>
          <p:cNvSpPr/>
          <p:nvPr/>
        </p:nvSpPr>
        <p:spPr>
          <a:xfrm>
            <a:off x="3583904" y="2825393"/>
            <a:ext cx="2737351" cy="3180569"/>
          </a:xfrm>
          <a:prstGeom prst="roundRect">
            <a:avLst>
              <a:gd name="adj" fmla="val 3773"/>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10</a:t>
            </a:fld>
            <a:endParaRPr lang="ja-JP" altLang="en-US"/>
          </a:p>
        </p:txBody>
      </p:sp>
      <p:sp>
        <p:nvSpPr>
          <p:cNvPr id="7" name="テキスト プレースホルダー 6">
            <a:extLst>
              <a:ext uri="{FF2B5EF4-FFF2-40B4-BE49-F238E27FC236}">
                <a16:creationId xmlns:a16="http://schemas.microsoft.com/office/drawing/2014/main" id="{7C4F74E3-0B26-D647-98FB-34EC0A656152}"/>
              </a:ext>
            </a:extLst>
          </p:cNvPr>
          <p:cNvSpPr>
            <a:spLocks noGrp="1"/>
          </p:cNvSpPr>
          <p:nvPr>
            <p:ph type="body" sz="quarter" idx="15"/>
          </p:nvPr>
        </p:nvSpPr>
        <p:spPr>
          <a:xfrm>
            <a:off x="669001" y="374837"/>
            <a:ext cx="8568000" cy="257175"/>
          </a:xfrm>
        </p:spPr>
        <p:txBody>
          <a:bodyPr/>
          <a:lstStyle/>
          <a:p>
            <a:r>
              <a:rPr lang="ja-JP" altLang="en-US"/>
              <a:t>成功のポイント</a:t>
            </a:r>
          </a:p>
        </p:txBody>
      </p:sp>
      <p:sp>
        <p:nvSpPr>
          <p:cNvPr id="2" name="タイトル 1">
            <a:extLst>
              <a:ext uri="{FF2B5EF4-FFF2-40B4-BE49-F238E27FC236}">
                <a16:creationId xmlns:a16="http://schemas.microsoft.com/office/drawing/2014/main" id="{83D674DF-1F95-D949-A722-200304934036}"/>
              </a:ext>
            </a:extLst>
          </p:cNvPr>
          <p:cNvSpPr>
            <a:spLocks noGrp="1"/>
          </p:cNvSpPr>
          <p:nvPr>
            <p:ph type="title"/>
          </p:nvPr>
        </p:nvSpPr>
        <p:spPr>
          <a:xfrm>
            <a:off x="669000" y="894789"/>
            <a:ext cx="8568000" cy="540000"/>
          </a:xfrm>
        </p:spPr>
        <p:txBody>
          <a:bodyPr/>
          <a:lstStyle/>
          <a:p>
            <a:r>
              <a:rPr lang="ja-JP" altLang="en-US" dirty="0"/>
              <a:t>〇〇〇導入における成功のポイントは？</a:t>
            </a:r>
          </a:p>
        </p:txBody>
      </p:sp>
      <p:sp>
        <p:nvSpPr>
          <p:cNvPr id="26" name="円/楕円 14">
            <a:extLst>
              <a:ext uri="{FF2B5EF4-FFF2-40B4-BE49-F238E27FC236}">
                <a16:creationId xmlns:a16="http://schemas.microsoft.com/office/drawing/2014/main" id="{E5949789-79C7-4768-9ABD-02F789C5BE81}"/>
              </a:ext>
            </a:extLst>
          </p:cNvPr>
          <p:cNvSpPr>
            <a:spLocks noChangeAspect="1"/>
          </p:cNvSpPr>
          <p:nvPr/>
        </p:nvSpPr>
        <p:spPr>
          <a:xfrm>
            <a:off x="4341038" y="2189606"/>
            <a:ext cx="1260000" cy="126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accent6"/>
                </a:solidFill>
              </a:rPr>
              <a:t>icon</a:t>
            </a:r>
            <a:endParaRPr kumimoji="1" lang="ja-JP" altLang="en-US" sz="1600" b="1">
              <a:solidFill>
                <a:schemeClr val="accent6"/>
              </a:solidFill>
            </a:endParaRPr>
          </a:p>
        </p:txBody>
      </p:sp>
      <p:sp>
        <p:nvSpPr>
          <p:cNvPr id="29" name="テキスト ボックス 28">
            <a:extLst>
              <a:ext uri="{FF2B5EF4-FFF2-40B4-BE49-F238E27FC236}">
                <a16:creationId xmlns:a16="http://schemas.microsoft.com/office/drawing/2014/main" id="{F9386206-6190-471E-B8E0-60CF02FA9A0B}"/>
              </a:ext>
            </a:extLst>
          </p:cNvPr>
          <p:cNvSpPr txBox="1"/>
          <p:nvPr/>
        </p:nvSpPr>
        <p:spPr>
          <a:xfrm>
            <a:off x="3801038" y="3678004"/>
            <a:ext cx="2340000" cy="720000"/>
          </a:xfrm>
          <a:prstGeom prst="rect">
            <a:avLst/>
          </a:prstGeom>
          <a:noFill/>
        </p:spPr>
        <p:txBody>
          <a:bodyPr wrap="square" lIns="39000" tIns="39000" rIns="39000" bIns="39000" rtlCol="0" anchor="ctr">
            <a:normAutofit/>
          </a:bodyPr>
          <a:lstStyle/>
          <a:p>
            <a:pPr algn="ctr">
              <a:spcAft>
                <a:spcPts val="600"/>
              </a:spcAft>
            </a:pPr>
            <a:r>
              <a:rPr kumimoji="1" lang="ja-JP" altLang="en-US" sz="1600" b="1" dirty="0"/>
              <a:t>○○○を考慮した</a:t>
            </a:r>
            <a:endParaRPr kumimoji="1" lang="en-US" altLang="ja-JP" sz="1600" b="1" dirty="0"/>
          </a:p>
          <a:p>
            <a:pPr algn="ctr">
              <a:spcAft>
                <a:spcPts val="600"/>
              </a:spcAft>
            </a:pPr>
            <a:r>
              <a:rPr kumimoji="1" lang="ja-JP" altLang="en-US" sz="1600" b="1" dirty="0"/>
              <a:t>○○○な業務設計</a:t>
            </a:r>
          </a:p>
        </p:txBody>
      </p:sp>
      <p:sp>
        <p:nvSpPr>
          <p:cNvPr id="42" name="テキスト ボックス 41">
            <a:extLst>
              <a:ext uri="{FF2B5EF4-FFF2-40B4-BE49-F238E27FC236}">
                <a16:creationId xmlns:a16="http://schemas.microsoft.com/office/drawing/2014/main" id="{069DA256-25C5-4442-85C1-7EB3658A6AD0}"/>
              </a:ext>
            </a:extLst>
          </p:cNvPr>
          <p:cNvSpPr txBox="1"/>
          <p:nvPr/>
        </p:nvSpPr>
        <p:spPr>
          <a:xfrm>
            <a:off x="3783038" y="4554023"/>
            <a:ext cx="2376000" cy="1260000"/>
          </a:xfrm>
          <a:prstGeom prst="rect">
            <a:avLst/>
          </a:prstGeom>
          <a:noFill/>
        </p:spPr>
        <p:txBody>
          <a:bodyPr wrap="square" lIns="39000" tIns="39000" rIns="39000" bIns="39000" rtlCol="0" anchor="t">
            <a:normAutofit/>
          </a:bodyPr>
          <a:lstStyle/>
          <a:p>
            <a:pPr>
              <a:lnSpc>
                <a:spcPct val="150000"/>
              </a:lnSpc>
              <a:spcAft>
                <a:spcPts val="433"/>
              </a:spcAft>
            </a:pPr>
            <a:r>
              <a:rPr kumimoji="1" lang="ja-JP" altLang="en-US" sz="1200">
                <a:latin typeface="+mn-ea"/>
              </a:rPr>
              <a:t>サービス内容、機能、ノウハウ、人材スキル、期間などの視点で自社が重視するポイントを記載する。</a:t>
            </a:r>
            <a:endParaRPr kumimoji="1" lang="ja-JP" altLang="en-US" sz="1200" dirty="0">
              <a:latin typeface="+mn-ea"/>
            </a:endParaRPr>
          </a:p>
        </p:txBody>
      </p:sp>
      <p:sp>
        <p:nvSpPr>
          <p:cNvPr id="20" name="角丸四角形 19">
            <a:extLst>
              <a:ext uri="{FF2B5EF4-FFF2-40B4-BE49-F238E27FC236}">
                <a16:creationId xmlns:a16="http://schemas.microsoft.com/office/drawing/2014/main" id="{3DD2A787-F59C-1D47-9F2F-6D7FC9B61095}"/>
              </a:ext>
            </a:extLst>
          </p:cNvPr>
          <p:cNvSpPr/>
          <p:nvPr/>
        </p:nvSpPr>
        <p:spPr>
          <a:xfrm>
            <a:off x="515938" y="2831180"/>
            <a:ext cx="2737351" cy="3180569"/>
          </a:xfrm>
          <a:prstGeom prst="roundRect">
            <a:avLst>
              <a:gd name="adj" fmla="val 3773"/>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14">
            <a:extLst>
              <a:ext uri="{FF2B5EF4-FFF2-40B4-BE49-F238E27FC236}">
                <a16:creationId xmlns:a16="http://schemas.microsoft.com/office/drawing/2014/main" id="{8B2BA453-3518-1542-98B4-A9A64BB63F66}"/>
              </a:ext>
            </a:extLst>
          </p:cNvPr>
          <p:cNvSpPr>
            <a:spLocks noChangeAspect="1"/>
          </p:cNvSpPr>
          <p:nvPr/>
        </p:nvSpPr>
        <p:spPr>
          <a:xfrm>
            <a:off x="1273072" y="2195393"/>
            <a:ext cx="1260000" cy="126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accent6"/>
                </a:solidFill>
              </a:rPr>
              <a:t>icon</a:t>
            </a:r>
            <a:endParaRPr kumimoji="1" lang="ja-JP" altLang="en-US" sz="1600" b="1">
              <a:solidFill>
                <a:schemeClr val="accent6"/>
              </a:solidFill>
            </a:endParaRPr>
          </a:p>
        </p:txBody>
      </p:sp>
      <p:sp>
        <p:nvSpPr>
          <p:cNvPr id="31" name="テキスト ボックス 30">
            <a:extLst>
              <a:ext uri="{FF2B5EF4-FFF2-40B4-BE49-F238E27FC236}">
                <a16:creationId xmlns:a16="http://schemas.microsoft.com/office/drawing/2014/main" id="{018DD90D-50FF-A54D-B859-ED911066228E}"/>
              </a:ext>
            </a:extLst>
          </p:cNvPr>
          <p:cNvSpPr txBox="1"/>
          <p:nvPr/>
        </p:nvSpPr>
        <p:spPr>
          <a:xfrm>
            <a:off x="733072" y="3683791"/>
            <a:ext cx="2340000" cy="720000"/>
          </a:xfrm>
          <a:prstGeom prst="rect">
            <a:avLst/>
          </a:prstGeom>
          <a:noFill/>
        </p:spPr>
        <p:txBody>
          <a:bodyPr wrap="square" lIns="39000" tIns="39000" rIns="39000" bIns="39000" rtlCol="0" anchor="ctr">
            <a:normAutofit/>
          </a:bodyPr>
          <a:lstStyle/>
          <a:p>
            <a:pPr algn="ctr">
              <a:spcAft>
                <a:spcPts val="600"/>
              </a:spcAft>
            </a:pPr>
            <a:r>
              <a:rPr kumimoji="1" lang="ja-JP" altLang="en-US" sz="1600" b="1"/>
              <a:t>○○○を備えた</a:t>
            </a:r>
            <a:endParaRPr kumimoji="1" lang="en-US" altLang="ja-JP" sz="1600" b="1" dirty="0"/>
          </a:p>
          <a:p>
            <a:pPr algn="ctr">
              <a:spcAft>
                <a:spcPts val="600"/>
              </a:spcAft>
            </a:pPr>
            <a:r>
              <a:rPr kumimoji="1" lang="ja-JP" altLang="en-US" sz="1600" b="1"/>
              <a:t>サポート（機能群）</a:t>
            </a:r>
            <a:endParaRPr kumimoji="1" lang="ja-JP" altLang="en-US" sz="1600" b="1" dirty="0"/>
          </a:p>
        </p:txBody>
      </p:sp>
      <p:sp>
        <p:nvSpPr>
          <p:cNvPr id="32" name="テキスト ボックス 31">
            <a:extLst>
              <a:ext uri="{FF2B5EF4-FFF2-40B4-BE49-F238E27FC236}">
                <a16:creationId xmlns:a16="http://schemas.microsoft.com/office/drawing/2014/main" id="{B99A4631-FA54-3B4C-BF12-1C9C61C91A1E}"/>
              </a:ext>
            </a:extLst>
          </p:cNvPr>
          <p:cNvSpPr txBox="1"/>
          <p:nvPr/>
        </p:nvSpPr>
        <p:spPr>
          <a:xfrm>
            <a:off x="715072" y="4559810"/>
            <a:ext cx="2376000" cy="1260000"/>
          </a:xfrm>
          <a:prstGeom prst="rect">
            <a:avLst/>
          </a:prstGeom>
          <a:noFill/>
        </p:spPr>
        <p:txBody>
          <a:bodyPr wrap="square" lIns="39000" tIns="39000" rIns="39000" bIns="39000" rtlCol="0" anchor="t">
            <a:normAutofit/>
          </a:bodyPr>
          <a:lstStyle/>
          <a:p>
            <a:pPr>
              <a:lnSpc>
                <a:spcPct val="150000"/>
              </a:lnSpc>
              <a:spcAft>
                <a:spcPts val="433"/>
              </a:spcAft>
            </a:pPr>
            <a:r>
              <a:rPr kumimoji="1" lang="ja-JP" altLang="en-US" sz="1200">
                <a:latin typeface="+mn-ea"/>
              </a:rPr>
              <a:t>サービス内容、機能、ノウハウ、人材スキル、期間などの視点で自社が重視するポイントを記載する。</a:t>
            </a:r>
            <a:endParaRPr kumimoji="1" lang="ja-JP" altLang="en-US" sz="1200" dirty="0">
              <a:latin typeface="+mn-ea"/>
            </a:endParaRPr>
          </a:p>
        </p:txBody>
      </p:sp>
      <p:sp>
        <p:nvSpPr>
          <p:cNvPr id="33" name="角丸四角形 32">
            <a:extLst>
              <a:ext uri="{FF2B5EF4-FFF2-40B4-BE49-F238E27FC236}">
                <a16:creationId xmlns:a16="http://schemas.microsoft.com/office/drawing/2014/main" id="{0DEFA9C4-ABC5-6641-BA7C-886058645843}"/>
              </a:ext>
            </a:extLst>
          </p:cNvPr>
          <p:cNvSpPr/>
          <p:nvPr/>
        </p:nvSpPr>
        <p:spPr>
          <a:xfrm>
            <a:off x="6651870" y="2825393"/>
            <a:ext cx="2737351" cy="3180569"/>
          </a:xfrm>
          <a:prstGeom prst="roundRect">
            <a:avLst>
              <a:gd name="adj" fmla="val 3773"/>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14">
            <a:extLst>
              <a:ext uri="{FF2B5EF4-FFF2-40B4-BE49-F238E27FC236}">
                <a16:creationId xmlns:a16="http://schemas.microsoft.com/office/drawing/2014/main" id="{B68FA0C2-7E12-A045-8557-22445DAA496A}"/>
              </a:ext>
            </a:extLst>
          </p:cNvPr>
          <p:cNvSpPr>
            <a:spLocks noChangeAspect="1"/>
          </p:cNvSpPr>
          <p:nvPr/>
        </p:nvSpPr>
        <p:spPr>
          <a:xfrm>
            <a:off x="7409004" y="2189606"/>
            <a:ext cx="1260000" cy="126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accent6"/>
                </a:solidFill>
              </a:rPr>
              <a:t>icon</a:t>
            </a:r>
            <a:endParaRPr kumimoji="1" lang="ja-JP" altLang="en-US" sz="1600" b="1">
              <a:solidFill>
                <a:schemeClr val="accent6"/>
              </a:solidFill>
            </a:endParaRPr>
          </a:p>
        </p:txBody>
      </p:sp>
      <p:sp>
        <p:nvSpPr>
          <p:cNvPr id="35" name="テキスト ボックス 34">
            <a:extLst>
              <a:ext uri="{FF2B5EF4-FFF2-40B4-BE49-F238E27FC236}">
                <a16:creationId xmlns:a16="http://schemas.microsoft.com/office/drawing/2014/main" id="{8764BAF8-7EE9-2E4F-8E9A-BE0E600ECBAE}"/>
              </a:ext>
            </a:extLst>
          </p:cNvPr>
          <p:cNvSpPr txBox="1"/>
          <p:nvPr/>
        </p:nvSpPr>
        <p:spPr>
          <a:xfrm>
            <a:off x="6869004" y="3678004"/>
            <a:ext cx="2340000" cy="720000"/>
          </a:xfrm>
          <a:prstGeom prst="rect">
            <a:avLst/>
          </a:prstGeom>
          <a:noFill/>
        </p:spPr>
        <p:txBody>
          <a:bodyPr wrap="square" lIns="39000" tIns="39000" rIns="39000" bIns="39000" rtlCol="0" anchor="ctr">
            <a:normAutofit/>
          </a:bodyPr>
          <a:lstStyle/>
          <a:p>
            <a:pPr algn="ctr">
              <a:spcAft>
                <a:spcPts val="600"/>
              </a:spcAft>
            </a:pPr>
            <a:r>
              <a:rPr kumimoji="1" lang="ja-JP" altLang="en-US" sz="1600" b="1"/>
              <a:t>○○○による</a:t>
            </a:r>
            <a:endParaRPr kumimoji="1" lang="en-US" altLang="ja-JP" sz="1600" b="1" dirty="0"/>
          </a:p>
          <a:p>
            <a:pPr algn="ctr">
              <a:spcAft>
                <a:spcPts val="600"/>
              </a:spcAft>
            </a:pPr>
            <a:r>
              <a:rPr kumimoji="1" lang="ja-JP" altLang="en-US" sz="1600" b="1"/>
              <a:t>短期導入</a:t>
            </a:r>
            <a:endParaRPr kumimoji="1" lang="ja-JP" altLang="en-US" sz="1600" b="1" dirty="0"/>
          </a:p>
        </p:txBody>
      </p:sp>
      <p:sp>
        <p:nvSpPr>
          <p:cNvPr id="36" name="テキスト ボックス 35">
            <a:extLst>
              <a:ext uri="{FF2B5EF4-FFF2-40B4-BE49-F238E27FC236}">
                <a16:creationId xmlns:a16="http://schemas.microsoft.com/office/drawing/2014/main" id="{F85D93D6-E400-EF4B-96B4-02ACA2A841AE}"/>
              </a:ext>
            </a:extLst>
          </p:cNvPr>
          <p:cNvSpPr txBox="1"/>
          <p:nvPr/>
        </p:nvSpPr>
        <p:spPr>
          <a:xfrm>
            <a:off x="6851004" y="4554023"/>
            <a:ext cx="2376000" cy="1260000"/>
          </a:xfrm>
          <a:prstGeom prst="rect">
            <a:avLst/>
          </a:prstGeom>
          <a:noFill/>
        </p:spPr>
        <p:txBody>
          <a:bodyPr wrap="square" lIns="39000" tIns="39000" rIns="39000" bIns="39000" rtlCol="0" anchor="t">
            <a:normAutofit/>
          </a:bodyPr>
          <a:lstStyle/>
          <a:p>
            <a:pPr>
              <a:lnSpc>
                <a:spcPct val="150000"/>
              </a:lnSpc>
              <a:spcAft>
                <a:spcPts val="433"/>
              </a:spcAft>
            </a:pPr>
            <a:r>
              <a:rPr kumimoji="1" lang="ja-JP" altLang="en-US" sz="1200">
                <a:latin typeface="+mn-ea"/>
              </a:rPr>
              <a:t>サービス内容、機能、ノウハウ、人材スキル、期間などの視点で自社が重視するポイントを記載する。</a:t>
            </a:r>
            <a:endParaRPr kumimoji="1" lang="ja-JP" altLang="en-US" sz="1200" dirty="0">
              <a:latin typeface="+mn-ea"/>
            </a:endParaRPr>
          </a:p>
        </p:txBody>
      </p:sp>
    </p:spTree>
    <p:extLst>
      <p:ext uri="{BB962C8B-B14F-4D97-AF65-F5344CB8AC3E}">
        <p14:creationId xmlns:p14="http://schemas.microsoft.com/office/powerpoint/2010/main" val="345231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11</a:t>
            </a:fld>
            <a:endParaRPr lang="ja-JP" altLang="en-US"/>
          </a:p>
        </p:txBody>
      </p:sp>
      <p:sp>
        <p:nvSpPr>
          <p:cNvPr id="7" name="テキスト プレースホルダー 6">
            <a:extLst>
              <a:ext uri="{FF2B5EF4-FFF2-40B4-BE49-F238E27FC236}">
                <a16:creationId xmlns:a16="http://schemas.microsoft.com/office/drawing/2014/main" id="{A3462E03-2872-674F-B263-45B8A99CEC5A}"/>
              </a:ext>
            </a:extLst>
          </p:cNvPr>
          <p:cNvSpPr>
            <a:spLocks noGrp="1"/>
          </p:cNvSpPr>
          <p:nvPr>
            <p:ph type="body" sz="quarter" idx="15"/>
          </p:nvPr>
        </p:nvSpPr>
        <p:spPr>
          <a:xfrm>
            <a:off x="669001" y="374837"/>
            <a:ext cx="8568000" cy="257175"/>
          </a:xfrm>
        </p:spPr>
        <p:txBody>
          <a:bodyPr/>
          <a:lstStyle/>
          <a:p>
            <a:r>
              <a:rPr lang="ja-JP" altLang="en-US"/>
              <a:t>失敗例</a:t>
            </a:r>
          </a:p>
        </p:txBody>
      </p:sp>
      <p:sp>
        <p:nvSpPr>
          <p:cNvPr id="2" name="タイトル 1">
            <a:extLst>
              <a:ext uri="{FF2B5EF4-FFF2-40B4-BE49-F238E27FC236}">
                <a16:creationId xmlns:a16="http://schemas.microsoft.com/office/drawing/2014/main" id="{2D684CA9-9713-AF4B-9866-71E2F99456AD}"/>
              </a:ext>
            </a:extLst>
          </p:cNvPr>
          <p:cNvSpPr>
            <a:spLocks noGrp="1"/>
          </p:cNvSpPr>
          <p:nvPr>
            <p:ph type="title"/>
          </p:nvPr>
        </p:nvSpPr>
        <p:spPr>
          <a:xfrm>
            <a:off x="669000" y="894789"/>
            <a:ext cx="8568000" cy="540000"/>
          </a:xfrm>
        </p:spPr>
        <p:txBody>
          <a:bodyPr/>
          <a:lstStyle/>
          <a:p>
            <a:r>
              <a:rPr lang="ja-JP" altLang="en-US"/>
              <a:t>よくある失敗例は？</a:t>
            </a:r>
          </a:p>
        </p:txBody>
      </p:sp>
      <p:sp>
        <p:nvSpPr>
          <p:cNvPr id="24" name="角丸四角形 17">
            <a:extLst>
              <a:ext uri="{FF2B5EF4-FFF2-40B4-BE49-F238E27FC236}">
                <a16:creationId xmlns:a16="http://schemas.microsoft.com/office/drawing/2014/main" id="{28B07DEF-1C09-47C8-9F9F-7036E4842396}"/>
              </a:ext>
            </a:extLst>
          </p:cNvPr>
          <p:cNvSpPr/>
          <p:nvPr/>
        </p:nvSpPr>
        <p:spPr>
          <a:xfrm>
            <a:off x="471488" y="2288601"/>
            <a:ext cx="2880000" cy="1440000"/>
          </a:xfrm>
          <a:prstGeom prst="roundRect">
            <a:avLst>
              <a:gd name="adj" fmla="val 3917"/>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1">
            <a:extLst>
              <a:ext uri="{FF2B5EF4-FFF2-40B4-BE49-F238E27FC236}">
                <a16:creationId xmlns:a16="http://schemas.microsoft.com/office/drawing/2014/main" id="{F2FEC47F-CE9E-42FF-874D-11E8349B287B}"/>
              </a:ext>
            </a:extLst>
          </p:cNvPr>
          <p:cNvSpPr/>
          <p:nvPr/>
        </p:nvSpPr>
        <p:spPr>
          <a:xfrm>
            <a:off x="3511137" y="2288601"/>
            <a:ext cx="2880000" cy="1440000"/>
          </a:xfrm>
          <a:prstGeom prst="roundRect">
            <a:avLst>
              <a:gd name="adj" fmla="val 3917"/>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2">
            <a:extLst>
              <a:ext uri="{FF2B5EF4-FFF2-40B4-BE49-F238E27FC236}">
                <a16:creationId xmlns:a16="http://schemas.microsoft.com/office/drawing/2014/main" id="{ED707C03-D084-44E9-911B-79D884C80BC6}"/>
              </a:ext>
            </a:extLst>
          </p:cNvPr>
          <p:cNvSpPr/>
          <p:nvPr/>
        </p:nvSpPr>
        <p:spPr>
          <a:xfrm>
            <a:off x="6591025" y="2288601"/>
            <a:ext cx="2880000" cy="1440000"/>
          </a:xfrm>
          <a:prstGeom prst="roundRect">
            <a:avLst>
              <a:gd name="adj" fmla="val 3917"/>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123DD889-9FCE-4D71-8378-50AEFCB457ED}"/>
              </a:ext>
            </a:extLst>
          </p:cNvPr>
          <p:cNvSpPr txBox="1"/>
          <p:nvPr/>
        </p:nvSpPr>
        <p:spPr>
          <a:xfrm>
            <a:off x="471488" y="3997301"/>
            <a:ext cx="2880000" cy="1980000"/>
          </a:xfrm>
          <a:prstGeom prst="rect">
            <a:avLst/>
          </a:prstGeom>
          <a:solidFill>
            <a:schemeClr val="bg1">
              <a:lumMod val="95000"/>
            </a:schemeClr>
          </a:solidFill>
        </p:spPr>
        <p:txBody>
          <a:bodyPr wrap="square" lIns="108000" tIns="108000" rIns="108000" bIns="108000" rtlCol="0" anchor="ctr">
            <a:normAutofit/>
          </a:bodyPr>
          <a:lstStyle/>
          <a:p>
            <a:pPr>
              <a:lnSpc>
                <a:spcPct val="150000"/>
              </a:lnSpc>
              <a:buClr>
                <a:schemeClr val="tx1"/>
              </a:buClr>
            </a:pPr>
            <a:endParaRPr kumimoji="1" lang="en-US" altLang="ja-JP" sz="1200" dirty="0">
              <a:latin typeface="+mn-ea"/>
            </a:endParaRPr>
          </a:p>
        </p:txBody>
      </p:sp>
      <p:sp>
        <p:nvSpPr>
          <p:cNvPr id="28" name="テキスト ボックス 27">
            <a:extLst>
              <a:ext uri="{FF2B5EF4-FFF2-40B4-BE49-F238E27FC236}">
                <a16:creationId xmlns:a16="http://schemas.microsoft.com/office/drawing/2014/main" id="{74F63966-76DB-4110-871D-23A5BCC6D5AC}"/>
              </a:ext>
            </a:extLst>
          </p:cNvPr>
          <p:cNvSpPr txBox="1"/>
          <p:nvPr/>
        </p:nvSpPr>
        <p:spPr>
          <a:xfrm>
            <a:off x="3529245" y="3997301"/>
            <a:ext cx="2880000" cy="1980000"/>
          </a:xfrm>
          <a:prstGeom prst="rect">
            <a:avLst/>
          </a:prstGeom>
          <a:solidFill>
            <a:schemeClr val="bg1">
              <a:lumMod val="95000"/>
            </a:schemeClr>
          </a:solidFill>
        </p:spPr>
        <p:txBody>
          <a:bodyPr wrap="square" lIns="108000" tIns="108000" rIns="108000" bIns="108000" rtlCol="0" anchor="ctr">
            <a:normAutofit/>
          </a:bodyPr>
          <a:lstStyle/>
          <a:p>
            <a:pPr>
              <a:lnSpc>
                <a:spcPct val="150000"/>
              </a:lnSpc>
              <a:buClr>
                <a:schemeClr val="tx1"/>
              </a:buClr>
            </a:pPr>
            <a:endParaRPr kumimoji="1" lang="en-US" altLang="ja-JP" sz="1200" dirty="0">
              <a:latin typeface="+mn-ea"/>
            </a:endParaRPr>
          </a:p>
        </p:txBody>
      </p:sp>
      <p:sp>
        <p:nvSpPr>
          <p:cNvPr id="29" name="テキスト ボックス 28">
            <a:extLst>
              <a:ext uri="{FF2B5EF4-FFF2-40B4-BE49-F238E27FC236}">
                <a16:creationId xmlns:a16="http://schemas.microsoft.com/office/drawing/2014/main" id="{20AA9A2B-6AC4-470D-A20C-55C70CA5C871}"/>
              </a:ext>
            </a:extLst>
          </p:cNvPr>
          <p:cNvSpPr txBox="1"/>
          <p:nvPr/>
        </p:nvSpPr>
        <p:spPr>
          <a:xfrm>
            <a:off x="6587002" y="3997301"/>
            <a:ext cx="2880000" cy="1980000"/>
          </a:xfrm>
          <a:prstGeom prst="rect">
            <a:avLst/>
          </a:prstGeom>
          <a:solidFill>
            <a:schemeClr val="bg1">
              <a:lumMod val="95000"/>
            </a:schemeClr>
          </a:solidFill>
        </p:spPr>
        <p:txBody>
          <a:bodyPr wrap="square" lIns="108000" tIns="108000" rIns="108000" bIns="108000" rtlCol="0" anchor="ctr">
            <a:normAutofit/>
          </a:bodyPr>
          <a:lstStyle/>
          <a:p>
            <a:pPr>
              <a:lnSpc>
                <a:spcPct val="150000"/>
              </a:lnSpc>
              <a:buClr>
                <a:schemeClr val="tx1"/>
              </a:buClr>
            </a:pPr>
            <a:endParaRPr kumimoji="1" lang="en-US" altLang="ja-JP" sz="1200" dirty="0">
              <a:latin typeface="+mn-ea"/>
            </a:endParaRPr>
          </a:p>
        </p:txBody>
      </p:sp>
      <p:sp>
        <p:nvSpPr>
          <p:cNvPr id="40" name="角丸四角形 18">
            <a:extLst>
              <a:ext uri="{FF2B5EF4-FFF2-40B4-BE49-F238E27FC236}">
                <a16:creationId xmlns:a16="http://schemas.microsoft.com/office/drawing/2014/main" id="{F46411A7-E02D-4CF2-8819-A5F270AFEE1A}"/>
              </a:ext>
            </a:extLst>
          </p:cNvPr>
          <p:cNvSpPr/>
          <p:nvPr/>
        </p:nvSpPr>
        <p:spPr>
          <a:xfrm>
            <a:off x="655213" y="2092969"/>
            <a:ext cx="2516275"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よくある失敗</a:t>
            </a:r>
            <a:r>
              <a:rPr kumimoji="1" lang="en-US" altLang="ja-JP" sz="1400" b="1" dirty="0"/>
              <a:t> 1</a:t>
            </a:r>
            <a:endParaRPr kumimoji="1" lang="ja-JP" altLang="en-US" sz="1400" b="1"/>
          </a:p>
        </p:txBody>
      </p:sp>
      <p:sp>
        <p:nvSpPr>
          <p:cNvPr id="41" name="角丸四角形 26">
            <a:extLst>
              <a:ext uri="{FF2B5EF4-FFF2-40B4-BE49-F238E27FC236}">
                <a16:creationId xmlns:a16="http://schemas.microsoft.com/office/drawing/2014/main" id="{98BDE17D-9534-48C2-BCE1-6379D708331F}"/>
              </a:ext>
            </a:extLst>
          </p:cNvPr>
          <p:cNvSpPr/>
          <p:nvPr/>
        </p:nvSpPr>
        <p:spPr>
          <a:xfrm>
            <a:off x="3694862" y="2080138"/>
            <a:ext cx="2516275"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よくある失敗</a:t>
            </a:r>
            <a:r>
              <a:rPr kumimoji="1" lang="en-US" altLang="ja-JP" sz="1400" b="1" dirty="0"/>
              <a:t> 2</a:t>
            </a:r>
            <a:endParaRPr kumimoji="1" lang="ja-JP" altLang="en-US" sz="1400" b="1"/>
          </a:p>
        </p:txBody>
      </p:sp>
      <p:sp>
        <p:nvSpPr>
          <p:cNvPr id="42" name="角丸四角形 27">
            <a:extLst>
              <a:ext uri="{FF2B5EF4-FFF2-40B4-BE49-F238E27FC236}">
                <a16:creationId xmlns:a16="http://schemas.microsoft.com/office/drawing/2014/main" id="{C5B204C1-B925-4946-BDD0-1112D8AB780B}"/>
              </a:ext>
            </a:extLst>
          </p:cNvPr>
          <p:cNvSpPr/>
          <p:nvPr/>
        </p:nvSpPr>
        <p:spPr>
          <a:xfrm>
            <a:off x="6785623" y="2080138"/>
            <a:ext cx="2516275"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よくある失敗</a:t>
            </a:r>
            <a:r>
              <a:rPr kumimoji="1" lang="en-US" altLang="ja-JP" sz="1400" b="1" dirty="0"/>
              <a:t> 3</a:t>
            </a:r>
            <a:endParaRPr kumimoji="1" lang="ja-JP" altLang="en-US" sz="1400" b="1"/>
          </a:p>
        </p:txBody>
      </p:sp>
      <p:sp>
        <p:nvSpPr>
          <p:cNvPr id="43" name="テキスト ボックス 42">
            <a:extLst>
              <a:ext uri="{FF2B5EF4-FFF2-40B4-BE49-F238E27FC236}">
                <a16:creationId xmlns:a16="http://schemas.microsoft.com/office/drawing/2014/main" id="{94165961-91EF-4E16-87B6-5E199D298670}"/>
              </a:ext>
            </a:extLst>
          </p:cNvPr>
          <p:cNvSpPr txBox="1"/>
          <p:nvPr/>
        </p:nvSpPr>
        <p:spPr>
          <a:xfrm>
            <a:off x="651488" y="4202506"/>
            <a:ext cx="2520000" cy="1620000"/>
          </a:xfrm>
          <a:prstGeom prst="rect">
            <a:avLst/>
          </a:prstGeom>
          <a:noFill/>
        </p:spPr>
        <p:txBody>
          <a:bodyPr wrap="square" lIns="36000" tIns="36000" rIns="36000" bIns="36000" rtlCol="0" anchor="t">
            <a:noAutofit/>
          </a:bodyPr>
          <a:lstStyle/>
          <a:p>
            <a:pPr marL="180000" indent="-180000">
              <a:spcAft>
                <a:spcPts val="800"/>
              </a:spcAft>
              <a:buClr>
                <a:schemeClr val="tx1"/>
              </a:buClr>
              <a:buFont typeface="Wingdings" pitchFamily="2" charset="2"/>
              <a:buChar char="l"/>
            </a:pPr>
            <a:r>
              <a:rPr kumimoji="1" lang="ja-JP" altLang="en-US" sz="1200" dirty="0">
                <a:latin typeface="+mn-ea"/>
              </a:rPr>
              <a:t>○○がないため、人為的要素が残り、完全な自動化ができない</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dirty="0">
                <a:latin typeface="+mn-ea"/>
              </a:rPr>
              <a:t>エラーチェックが必要で、</a:t>
            </a:r>
            <a:br>
              <a:rPr kumimoji="1" lang="en-US" altLang="ja-JP" sz="1200" dirty="0">
                <a:latin typeface="+mn-ea"/>
              </a:rPr>
            </a:br>
            <a:r>
              <a:rPr kumimoji="1" lang="ja-JP" altLang="en-US" sz="1200" dirty="0">
                <a:latin typeface="+mn-ea"/>
              </a:rPr>
              <a:t>新たな作業が月○</a:t>
            </a:r>
            <a:r>
              <a:rPr kumimoji="1" lang="ja-JP" altLang="en-US" sz="1200" b="1" dirty="0"/>
              <a:t>○</a:t>
            </a:r>
            <a:r>
              <a:rPr kumimoji="1" lang="ja-JP" altLang="en-US" sz="1200" dirty="0">
                <a:latin typeface="+mn-ea"/>
              </a:rPr>
              <a:t>時間発生してしまった</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dirty="0">
                <a:latin typeface="+mn-ea"/>
              </a:rPr>
              <a:t>提案時点では重視しておらず、</a:t>
            </a:r>
            <a:br>
              <a:rPr kumimoji="1" lang="en-US" altLang="ja-JP" sz="1200" dirty="0">
                <a:latin typeface="+mn-ea"/>
              </a:rPr>
            </a:br>
            <a:r>
              <a:rPr kumimoji="1" lang="ja-JP" altLang="en-US" sz="1200" dirty="0">
                <a:latin typeface="+mn-ea"/>
              </a:rPr>
              <a:t>見逃してしまった</a:t>
            </a:r>
            <a:endParaRPr kumimoji="1" lang="en-US" altLang="ja-JP" sz="1200" dirty="0">
              <a:latin typeface="+mn-ea"/>
            </a:endParaRPr>
          </a:p>
        </p:txBody>
      </p:sp>
      <p:sp>
        <p:nvSpPr>
          <p:cNvPr id="44" name="テキスト ボックス 43">
            <a:extLst>
              <a:ext uri="{FF2B5EF4-FFF2-40B4-BE49-F238E27FC236}">
                <a16:creationId xmlns:a16="http://schemas.microsoft.com/office/drawing/2014/main" id="{53B418E9-389F-48BD-974B-4D1AB73B0EEA}"/>
              </a:ext>
            </a:extLst>
          </p:cNvPr>
          <p:cNvSpPr txBox="1"/>
          <p:nvPr/>
        </p:nvSpPr>
        <p:spPr>
          <a:xfrm>
            <a:off x="3694862" y="4202506"/>
            <a:ext cx="2520000" cy="1620000"/>
          </a:xfrm>
          <a:prstGeom prst="rect">
            <a:avLst/>
          </a:prstGeom>
          <a:noFill/>
        </p:spPr>
        <p:txBody>
          <a:bodyPr wrap="square" lIns="36000" tIns="36000" rIns="36000" bIns="36000" rtlCol="0" anchor="t">
            <a:noAutofit/>
          </a:bodyPr>
          <a:lstStyle/>
          <a:p>
            <a:pPr marL="180000" indent="-180000">
              <a:spcAft>
                <a:spcPts val="800"/>
              </a:spcAft>
              <a:buClr>
                <a:schemeClr val="tx1"/>
              </a:buClr>
              <a:buFont typeface="Wingdings" pitchFamily="2" charset="2"/>
              <a:buChar char="l"/>
            </a:pPr>
            <a:r>
              <a:rPr kumimoji="1" lang="ja-JP" altLang="en-US" sz="1200" dirty="0">
                <a:latin typeface="+mn-ea"/>
              </a:rPr>
              <a:t>現場の作業と乖離した</a:t>
            </a:r>
            <a:r>
              <a:rPr kumimoji="1" lang="ja-JP" altLang="en-US" sz="1200">
                <a:latin typeface="+mn-ea"/>
              </a:rPr>
              <a:t>設計が出て</a:t>
            </a:r>
            <a:r>
              <a:rPr kumimoji="1" lang="ja-JP" altLang="en-US" sz="1200" dirty="0">
                <a:latin typeface="+mn-ea"/>
              </a:rPr>
              <a:t>きた</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b="1" dirty="0"/>
              <a:t>○○</a:t>
            </a:r>
            <a:r>
              <a:rPr kumimoji="1" lang="ja-JP" altLang="en-US" sz="1200" dirty="0">
                <a:latin typeface="+mn-ea"/>
              </a:rPr>
              <a:t>に詳しくなく、自分たちで設計を進める必要があった</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dirty="0">
                <a:latin typeface="+mn-ea"/>
              </a:rPr>
              <a:t>結果、自社の想定工数が○</a:t>
            </a:r>
            <a:r>
              <a:rPr kumimoji="1" lang="ja-JP" altLang="en-US" sz="1200" b="1" dirty="0"/>
              <a:t>○</a:t>
            </a:r>
            <a:r>
              <a:rPr kumimoji="1" lang="ja-JP" altLang="en-US" sz="1200" dirty="0">
                <a:latin typeface="+mn-ea"/>
              </a:rPr>
              <a:t>倍もかかってしまった</a:t>
            </a:r>
            <a:endParaRPr kumimoji="1" lang="en-US" altLang="ja-JP" sz="1200" dirty="0">
              <a:latin typeface="+mn-ea"/>
            </a:endParaRPr>
          </a:p>
        </p:txBody>
      </p:sp>
      <p:sp>
        <p:nvSpPr>
          <p:cNvPr id="46" name="テキスト ボックス 45">
            <a:extLst>
              <a:ext uri="{FF2B5EF4-FFF2-40B4-BE49-F238E27FC236}">
                <a16:creationId xmlns:a16="http://schemas.microsoft.com/office/drawing/2014/main" id="{6E041896-FACD-4A85-BC69-E8297AEE7099}"/>
              </a:ext>
            </a:extLst>
          </p:cNvPr>
          <p:cNvSpPr txBox="1"/>
          <p:nvPr/>
        </p:nvSpPr>
        <p:spPr>
          <a:xfrm>
            <a:off x="6769120" y="4202506"/>
            <a:ext cx="2520000" cy="1620000"/>
          </a:xfrm>
          <a:prstGeom prst="rect">
            <a:avLst/>
          </a:prstGeom>
          <a:noFill/>
        </p:spPr>
        <p:txBody>
          <a:bodyPr wrap="square" lIns="36000" tIns="36000" rIns="36000" bIns="36000" rtlCol="0" anchor="t">
            <a:normAutofit/>
          </a:bodyPr>
          <a:lstStyle/>
          <a:p>
            <a:pPr marL="180000" indent="-180000">
              <a:spcAft>
                <a:spcPts val="800"/>
              </a:spcAft>
              <a:buClr>
                <a:schemeClr val="tx1"/>
              </a:buClr>
              <a:buFont typeface="Wingdings" pitchFamily="2" charset="2"/>
              <a:buChar char="l"/>
            </a:pPr>
            <a:r>
              <a:rPr kumimoji="1" lang="ja-JP" altLang="en-US" sz="1200" b="1" dirty="0"/>
              <a:t>○○</a:t>
            </a:r>
            <a:r>
              <a:rPr kumimoji="1" lang="ja-JP" altLang="en-US" sz="1200" dirty="0">
                <a:latin typeface="+mn-ea"/>
              </a:rPr>
              <a:t>をゼロから検討する必要があり、最短で実現できなかった</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b="1" dirty="0"/>
              <a:t>○○</a:t>
            </a:r>
            <a:r>
              <a:rPr kumimoji="1" lang="ja-JP" altLang="en-US" sz="1200" dirty="0">
                <a:latin typeface="+mn-ea"/>
              </a:rPr>
              <a:t>を考慮せず、後戻りが発生し、○</a:t>
            </a:r>
            <a:r>
              <a:rPr kumimoji="1" lang="ja-JP" altLang="en-US" sz="1200" b="1" dirty="0"/>
              <a:t>○</a:t>
            </a:r>
            <a:r>
              <a:rPr kumimoji="1" lang="ja-JP" altLang="en-US" sz="1200" dirty="0">
                <a:latin typeface="+mn-ea"/>
              </a:rPr>
              <a:t>ヶ月を無駄にした</a:t>
            </a:r>
            <a:endParaRPr kumimoji="1" lang="en-US" altLang="ja-JP" sz="1200" dirty="0">
              <a:latin typeface="+mn-ea"/>
            </a:endParaRPr>
          </a:p>
          <a:p>
            <a:pPr marL="180000" indent="-180000">
              <a:spcAft>
                <a:spcPts val="800"/>
              </a:spcAft>
              <a:buClr>
                <a:schemeClr val="tx1"/>
              </a:buClr>
              <a:buFont typeface="Wingdings" pitchFamily="2" charset="2"/>
              <a:buChar char="l"/>
            </a:pPr>
            <a:r>
              <a:rPr kumimoji="1" lang="ja-JP" altLang="en-US" sz="1200" dirty="0">
                <a:latin typeface="+mn-ea"/>
              </a:rPr>
              <a:t>スモールスタートができる形を検討しておくべきだった</a:t>
            </a:r>
            <a:endParaRPr kumimoji="1" lang="en-US" altLang="ja-JP" sz="1200" dirty="0">
              <a:latin typeface="+mn-ea"/>
            </a:endParaRPr>
          </a:p>
        </p:txBody>
      </p:sp>
      <p:pic>
        <p:nvPicPr>
          <p:cNvPr id="47" name="グラフィックス 46" descr="閉じる 単色塗りつぶし">
            <a:extLst>
              <a:ext uri="{FF2B5EF4-FFF2-40B4-BE49-F238E27FC236}">
                <a16:creationId xmlns:a16="http://schemas.microsoft.com/office/drawing/2014/main" id="{CC36F404-FB04-4C3E-B53B-B07CE17F20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71488" y="2571162"/>
            <a:ext cx="1080000" cy="1080000"/>
          </a:xfrm>
          <a:prstGeom prst="rect">
            <a:avLst/>
          </a:prstGeom>
        </p:spPr>
      </p:pic>
      <p:pic>
        <p:nvPicPr>
          <p:cNvPr id="48" name="グラフィックス 47" descr="閉じる 単色塗りつぶし">
            <a:extLst>
              <a:ext uri="{FF2B5EF4-FFF2-40B4-BE49-F238E27FC236}">
                <a16:creationId xmlns:a16="http://schemas.microsoft.com/office/drawing/2014/main" id="{61CF63C5-119D-44CF-8B46-C0299FCA01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1137" y="2571162"/>
            <a:ext cx="1080000" cy="1080000"/>
          </a:xfrm>
          <a:prstGeom prst="rect">
            <a:avLst/>
          </a:prstGeom>
        </p:spPr>
      </p:pic>
      <p:pic>
        <p:nvPicPr>
          <p:cNvPr id="49" name="グラフィックス 48" descr="閉じる 単色塗りつぶし">
            <a:extLst>
              <a:ext uri="{FF2B5EF4-FFF2-40B4-BE49-F238E27FC236}">
                <a16:creationId xmlns:a16="http://schemas.microsoft.com/office/drawing/2014/main" id="{DC102D36-706C-4FE2-B9AD-1EC61BE81B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87002" y="2571162"/>
            <a:ext cx="1080000" cy="1080000"/>
          </a:xfrm>
          <a:prstGeom prst="rect">
            <a:avLst/>
          </a:prstGeom>
        </p:spPr>
      </p:pic>
      <p:sp>
        <p:nvSpPr>
          <p:cNvPr id="33" name="テキスト ボックス 32">
            <a:extLst>
              <a:ext uri="{FF2B5EF4-FFF2-40B4-BE49-F238E27FC236}">
                <a16:creationId xmlns:a16="http://schemas.microsoft.com/office/drawing/2014/main" id="{BE4D8FC3-0130-534E-81B0-05ECD2289106}"/>
              </a:ext>
            </a:extLst>
          </p:cNvPr>
          <p:cNvSpPr txBox="1"/>
          <p:nvPr/>
        </p:nvSpPr>
        <p:spPr>
          <a:xfrm>
            <a:off x="651488" y="2632806"/>
            <a:ext cx="2520000" cy="936000"/>
          </a:xfrm>
          <a:prstGeom prst="rect">
            <a:avLst/>
          </a:prstGeom>
          <a:noFill/>
        </p:spPr>
        <p:txBody>
          <a:bodyPr wrap="square" lIns="39000" tIns="39000" rIns="39000" bIns="39000" rtlCol="0" anchor="ctr">
            <a:normAutofit/>
          </a:bodyPr>
          <a:lstStyle/>
          <a:p>
            <a:pPr algn="ctr">
              <a:spcAft>
                <a:spcPts val="600"/>
              </a:spcAft>
            </a:pPr>
            <a:r>
              <a:rPr kumimoji="1" lang="ja-JP" altLang="en-US" sz="1400" b="1" dirty="0"/>
              <a:t>○○○の体制</a:t>
            </a:r>
            <a:r>
              <a:rPr kumimoji="1" lang="en-US" altLang="ja-JP" sz="1400" b="1" dirty="0"/>
              <a:t>(</a:t>
            </a:r>
            <a:r>
              <a:rPr kumimoji="1" lang="ja-JP" altLang="en-US" sz="1400" b="1" dirty="0"/>
              <a:t>機能</a:t>
            </a:r>
            <a:r>
              <a:rPr kumimoji="1" lang="en-US" altLang="ja-JP" sz="1400" b="1" dirty="0"/>
              <a:t>)</a:t>
            </a:r>
            <a:r>
              <a:rPr kumimoji="1" lang="ja-JP" altLang="en-US" sz="1400" b="1" dirty="0"/>
              <a:t>がなく</a:t>
            </a:r>
            <a:endParaRPr kumimoji="1" lang="en-US" altLang="ja-JP" sz="1400" b="1" dirty="0"/>
          </a:p>
          <a:p>
            <a:pPr algn="ctr">
              <a:spcAft>
                <a:spcPts val="600"/>
              </a:spcAft>
            </a:pPr>
            <a:r>
              <a:rPr kumimoji="1" lang="ja-JP" altLang="en-US" sz="1400" b="1" dirty="0"/>
              <a:t>○○○ができない</a:t>
            </a:r>
            <a:r>
              <a:rPr kumimoji="1" lang="en-US" altLang="ja-JP" sz="1400" b="1" dirty="0"/>
              <a:t>…</a:t>
            </a:r>
          </a:p>
        </p:txBody>
      </p:sp>
      <p:sp>
        <p:nvSpPr>
          <p:cNvPr id="34" name="テキスト ボックス 33">
            <a:extLst>
              <a:ext uri="{FF2B5EF4-FFF2-40B4-BE49-F238E27FC236}">
                <a16:creationId xmlns:a16="http://schemas.microsoft.com/office/drawing/2014/main" id="{518605A4-769B-AC4E-964B-15D045BF2BAE}"/>
              </a:ext>
            </a:extLst>
          </p:cNvPr>
          <p:cNvSpPr txBox="1"/>
          <p:nvPr/>
        </p:nvSpPr>
        <p:spPr>
          <a:xfrm>
            <a:off x="3709245" y="2632806"/>
            <a:ext cx="2520000" cy="936000"/>
          </a:xfrm>
          <a:prstGeom prst="rect">
            <a:avLst/>
          </a:prstGeom>
          <a:noFill/>
        </p:spPr>
        <p:txBody>
          <a:bodyPr wrap="square" lIns="39000" tIns="39000" rIns="39000" bIns="39000" rtlCol="0" anchor="ctr">
            <a:normAutofit/>
          </a:bodyPr>
          <a:lstStyle/>
          <a:p>
            <a:pPr algn="ctr">
              <a:spcAft>
                <a:spcPts val="600"/>
              </a:spcAft>
            </a:pPr>
            <a:r>
              <a:rPr kumimoji="1" lang="ja-JP" altLang="en-US" sz="1400" b="1" dirty="0"/>
              <a:t>○○○を考慮した</a:t>
            </a:r>
            <a:endParaRPr kumimoji="1" lang="en-US" altLang="ja-JP" sz="1400" b="1" dirty="0"/>
          </a:p>
          <a:p>
            <a:pPr algn="ctr">
              <a:spcAft>
                <a:spcPts val="600"/>
              </a:spcAft>
            </a:pPr>
            <a:r>
              <a:rPr kumimoji="1" lang="ja-JP" altLang="en-US" sz="1400" b="1" dirty="0"/>
              <a:t>設計ではないため</a:t>
            </a:r>
            <a:endParaRPr kumimoji="1" lang="en-US" altLang="ja-JP" sz="1400" b="1" dirty="0"/>
          </a:p>
          <a:p>
            <a:pPr algn="ctr">
              <a:spcAft>
                <a:spcPts val="600"/>
              </a:spcAft>
            </a:pPr>
            <a:r>
              <a:rPr kumimoji="1" lang="ja-JP" altLang="en-US" sz="1400" b="1" dirty="0"/>
              <a:t>○○○ができない</a:t>
            </a:r>
            <a:r>
              <a:rPr kumimoji="1" lang="en-US" altLang="ja-JP" sz="1400" b="1" dirty="0"/>
              <a:t>…</a:t>
            </a:r>
            <a:endParaRPr kumimoji="1" lang="ja-JP" altLang="en-US" sz="1400" b="1" dirty="0"/>
          </a:p>
        </p:txBody>
      </p:sp>
      <p:sp>
        <p:nvSpPr>
          <p:cNvPr id="35" name="テキスト ボックス 34">
            <a:extLst>
              <a:ext uri="{FF2B5EF4-FFF2-40B4-BE49-F238E27FC236}">
                <a16:creationId xmlns:a16="http://schemas.microsoft.com/office/drawing/2014/main" id="{EDC2AD43-9678-0A4C-8126-711121EB9871}"/>
              </a:ext>
            </a:extLst>
          </p:cNvPr>
          <p:cNvSpPr txBox="1"/>
          <p:nvPr/>
        </p:nvSpPr>
        <p:spPr>
          <a:xfrm>
            <a:off x="6781898" y="2632806"/>
            <a:ext cx="2520000" cy="936000"/>
          </a:xfrm>
          <a:prstGeom prst="rect">
            <a:avLst/>
          </a:prstGeom>
          <a:noFill/>
        </p:spPr>
        <p:txBody>
          <a:bodyPr wrap="square" lIns="39000" tIns="39000" rIns="39000" bIns="39000" rtlCol="0" anchor="ctr">
            <a:normAutofit/>
          </a:bodyPr>
          <a:lstStyle/>
          <a:p>
            <a:pPr algn="ctr">
              <a:spcAft>
                <a:spcPts val="600"/>
              </a:spcAft>
            </a:pPr>
            <a:r>
              <a:rPr kumimoji="1" lang="ja-JP" altLang="en-US" sz="1400" b="1" dirty="0"/>
              <a:t>○○○ができずに</a:t>
            </a:r>
            <a:endParaRPr kumimoji="1" lang="en-US" altLang="ja-JP" sz="1400" b="1" dirty="0"/>
          </a:p>
          <a:p>
            <a:pPr algn="ctr">
              <a:spcAft>
                <a:spcPts val="600"/>
              </a:spcAft>
            </a:pPr>
            <a:r>
              <a:rPr kumimoji="1" lang="ja-JP" altLang="en-US" sz="1400" b="1" dirty="0"/>
              <a:t>プロジェクトが長期化</a:t>
            </a:r>
            <a:endParaRPr kumimoji="1" lang="en-US" altLang="ja-JP" sz="1400" b="1" dirty="0"/>
          </a:p>
        </p:txBody>
      </p:sp>
    </p:spTree>
    <p:extLst>
      <p:ext uri="{BB962C8B-B14F-4D97-AF65-F5344CB8AC3E}">
        <p14:creationId xmlns:p14="http://schemas.microsoft.com/office/powerpoint/2010/main" val="271030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12</a:t>
            </a:fld>
            <a:endParaRPr lang="ja-JP" altLang="en-US"/>
          </a:p>
        </p:txBody>
      </p:sp>
      <p:sp>
        <p:nvSpPr>
          <p:cNvPr id="7" name="テキスト プレースホルダー 6">
            <a:extLst>
              <a:ext uri="{FF2B5EF4-FFF2-40B4-BE49-F238E27FC236}">
                <a16:creationId xmlns:a16="http://schemas.microsoft.com/office/drawing/2014/main" id="{3E1479CB-B435-8344-B8D1-3E1A9C942094}"/>
              </a:ext>
            </a:extLst>
          </p:cNvPr>
          <p:cNvSpPr>
            <a:spLocks noGrp="1"/>
          </p:cNvSpPr>
          <p:nvPr>
            <p:ph type="body" sz="quarter" idx="15"/>
          </p:nvPr>
        </p:nvSpPr>
        <p:spPr>
          <a:xfrm>
            <a:off x="669001" y="374837"/>
            <a:ext cx="8568000" cy="257175"/>
          </a:xfrm>
        </p:spPr>
        <p:txBody>
          <a:bodyPr/>
          <a:lstStyle/>
          <a:p>
            <a:r>
              <a:rPr lang="ja-JP" altLang="en-US"/>
              <a:t>サービス選定</a:t>
            </a:r>
          </a:p>
        </p:txBody>
      </p:sp>
      <p:sp>
        <p:nvSpPr>
          <p:cNvPr id="2" name="タイトル 1">
            <a:extLst>
              <a:ext uri="{FF2B5EF4-FFF2-40B4-BE49-F238E27FC236}">
                <a16:creationId xmlns:a16="http://schemas.microsoft.com/office/drawing/2014/main" id="{D96DA78C-A6EE-E742-B5F5-AE68009E66CD}"/>
              </a:ext>
            </a:extLst>
          </p:cNvPr>
          <p:cNvSpPr>
            <a:spLocks noGrp="1"/>
          </p:cNvSpPr>
          <p:nvPr>
            <p:ph type="title"/>
          </p:nvPr>
        </p:nvSpPr>
        <p:spPr>
          <a:xfrm>
            <a:off x="669000" y="894789"/>
            <a:ext cx="8568000" cy="540000"/>
          </a:xfrm>
        </p:spPr>
        <p:txBody>
          <a:bodyPr/>
          <a:lstStyle/>
          <a:p>
            <a:r>
              <a:rPr lang="ja-JP" altLang="en-US"/>
              <a:t>〇〇〇サービス（ツール）選定のチェックポイントは？</a:t>
            </a:r>
          </a:p>
        </p:txBody>
      </p:sp>
      <p:graphicFrame>
        <p:nvGraphicFramePr>
          <p:cNvPr id="24" name="表 6">
            <a:extLst>
              <a:ext uri="{FF2B5EF4-FFF2-40B4-BE49-F238E27FC236}">
                <a16:creationId xmlns:a16="http://schemas.microsoft.com/office/drawing/2014/main" id="{7C66D9B7-F4A9-4954-8143-07D42D39D7A2}"/>
              </a:ext>
            </a:extLst>
          </p:cNvPr>
          <p:cNvGraphicFramePr>
            <a:graphicFrameLocks noGrp="1"/>
          </p:cNvGraphicFramePr>
          <p:nvPr>
            <p:extLst>
              <p:ext uri="{D42A27DB-BD31-4B8C-83A1-F6EECF244321}">
                <p14:modId xmlns:p14="http://schemas.microsoft.com/office/powerpoint/2010/main" val="3053508341"/>
              </p:ext>
            </p:extLst>
          </p:nvPr>
        </p:nvGraphicFramePr>
        <p:xfrm>
          <a:off x="515937" y="2111767"/>
          <a:ext cx="8955098" cy="3955680"/>
        </p:xfrm>
        <a:graphic>
          <a:graphicData uri="http://schemas.openxmlformats.org/drawingml/2006/table">
            <a:tbl>
              <a:tblPr firstRow="1" bandRow="1">
                <a:tableStyleId>{5940675A-B579-460E-94D1-54222C63F5DA}</a:tableStyleId>
              </a:tblPr>
              <a:tblGrid>
                <a:gridCol w="454400">
                  <a:extLst>
                    <a:ext uri="{9D8B030D-6E8A-4147-A177-3AD203B41FA5}">
                      <a16:colId xmlns:a16="http://schemas.microsoft.com/office/drawing/2014/main" val="2235885356"/>
                    </a:ext>
                  </a:extLst>
                </a:gridCol>
                <a:gridCol w="3313987">
                  <a:extLst>
                    <a:ext uri="{9D8B030D-6E8A-4147-A177-3AD203B41FA5}">
                      <a16:colId xmlns:a16="http://schemas.microsoft.com/office/drawing/2014/main" val="1292565362"/>
                    </a:ext>
                  </a:extLst>
                </a:gridCol>
                <a:gridCol w="5186711">
                  <a:extLst>
                    <a:ext uri="{9D8B030D-6E8A-4147-A177-3AD203B41FA5}">
                      <a16:colId xmlns:a16="http://schemas.microsoft.com/office/drawing/2014/main" val="2313682660"/>
                    </a:ext>
                  </a:extLst>
                </a:gridCol>
              </a:tblGrid>
              <a:tr h="229908">
                <a:tc>
                  <a:txBody>
                    <a:bodyPr/>
                    <a:lstStyle/>
                    <a:p>
                      <a:pPr algn="ctr"/>
                      <a:r>
                        <a:rPr kumimoji="1" lang="en-US" altLang="ja-JP" sz="1200" b="1" dirty="0">
                          <a:solidFill>
                            <a:schemeClr val="bg1"/>
                          </a:solidFill>
                          <a:latin typeface="+mn-lt"/>
                        </a:rPr>
                        <a:t>No.</a:t>
                      </a:r>
                      <a:endParaRPr kumimoji="1" lang="ja-JP" altLang="en-US" sz="1200" b="1" dirty="0">
                        <a:solidFill>
                          <a:schemeClr val="bg1"/>
                        </a:solidFill>
                        <a:latin typeface="+mn-lt"/>
                      </a:endParaRPr>
                    </a:p>
                  </a:txBody>
                  <a:tcPr marL="72000" marR="72000" marT="72000" marB="72000" anchor="ctr">
                    <a:lnR w="12700" cap="flat" cmpd="sng" algn="ctr">
                      <a:solidFill>
                        <a:schemeClr val="bg1"/>
                      </a:solidFill>
                      <a:prstDash val="solid"/>
                      <a:round/>
                      <a:headEnd type="none" w="med" len="med"/>
                      <a:tailEnd type="none" w="med" len="med"/>
                    </a:lnR>
                    <a:solidFill>
                      <a:schemeClr val="tx1"/>
                    </a:solidFill>
                  </a:tcPr>
                </a:tc>
                <a:tc>
                  <a:txBody>
                    <a:bodyPr/>
                    <a:lstStyle/>
                    <a:p>
                      <a:pPr algn="ctr"/>
                      <a:r>
                        <a:rPr kumimoji="1" lang="ja-JP" altLang="en-US" sz="1200" b="1" dirty="0">
                          <a:solidFill>
                            <a:schemeClr val="bg1"/>
                          </a:solidFill>
                          <a:latin typeface="+mn-lt"/>
                        </a:rPr>
                        <a:t>チェックポイント</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algn="ctr"/>
                      <a:r>
                        <a:rPr kumimoji="1" lang="ja-JP" altLang="en-US" sz="1200" b="1" dirty="0">
                          <a:solidFill>
                            <a:schemeClr val="bg1"/>
                          </a:solidFill>
                          <a:latin typeface="+mn-lt"/>
                        </a:rPr>
                        <a:t>注意事項</a:t>
                      </a:r>
                    </a:p>
                  </a:txBody>
                  <a:tcPr marL="72000" marR="72000" marT="72000" marB="72000"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4053367704"/>
                  </a:ext>
                </a:extLst>
              </a:tr>
              <a:tr h="313580">
                <a:tc>
                  <a:txBody>
                    <a:bodyPr/>
                    <a:lstStyle/>
                    <a:p>
                      <a:pPr algn="ctr"/>
                      <a:r>
                        <a:rPr kumimoji="1" lang="en-US" altLang="ja-JP" sz="1200" b="0" dirty="0">
                          <a:latin typeface="+mn-lt"/>
                        </a:rPr>
                        <a:t>1</a:t>
                      </a:r>
                      <a:endParaRPr kumimoji="1" lang="ja-JP" altLang="en-US" sz="1200" b="0" dirty="0">
                        <a:latin typeface="+mn-lt"/>
                      </a:endParaRPr>
                    </a:p>
                  </a:txBody>
                  <a:tcPr marL="72000" marR="72000" marT="72000" marB="108000" anchor="ctr">
                    <a:solidFill>
                      <a:schemeClr val="bg1">
                        <a:lumMod val="95000"/>
                      </a:schemeClr>
                    </a:solidFill>
                  </a:tcPr>
                </a:tc>
                <a:tc>
                  <a:txBody>
                    <a:bodyPr/>
                    <a:lstStyle/>
                    <a:p>
                      <a:r>
                        <a:rPr kumimoji="1" lang="en-US" altLang="ja-JP" sz="1200" b="1" dirty="0">
                          <a:latin typeface="+mn-lt"/>
                        </a:rPr>
                        <a:t>UI</a:t>
                      </a:r>
                      <a:r>
                        <a:rPr kumimoji="1" lang="ja-JP" altLang="en-US" sz="1200" b="1" dirty="0">
                          <a:latin typeface="+mn-lt"/>
                        </a:rPr>
                        <a:t>は使いやすいか？</a:t>
                      </a:r>
                    </a:p>
                  </a:txBody>
                  <a:tcPr marL="72000" marR="72000" marT="72000" marB="108000" anchor="ctr">
                    <a:solidFill>
                      <a:schemeClr val="bg1">
                        <a:lumMod val="95000"/>
                      </a:schemeClr>
                    </a:solidFill>
                  </a:tcPr>
                </a:tc>
                <a:tc>
                  <a:txBody>
                    <a:bodyPr/>
                    <a:lstStyle/>
                    <a:p>
                      <a:pPr marL="0" indent="0">
                        <a:buFont typeface="Arial" panose="020B0604020202020204" pitchFamily="34" charset="0"/>
                        <a:buNone/>
                      </a:pPr>
                      <a:r>
                        <a:rPr kumimoji="1" lang="ja-JP" altLang="en-US" sz="1200" b="0" dirty="0">
                          <a:latin typeface="+mn-lt"/>
                        </a:rPr>
                        <a:t>一般ユーザーでも使いやすい</a:t>
                      </a:r>
                      <a:r>
                        <a:rPr kumimoji="1" lang="en-US" altLang="ja-JP" sz="1200" b="0" dirty="0">
                          <a:latin typeface="+mn-lt"/>
                        </a:rPr>
                        <a:t>UI</a:t>
                      </a:r>
                      <a:r>
                        <a:rPr kumimoji="1" lang="ja-JP" altLang="en-US" sz="1200" b="0" dirty="0">
                          <a:latin typeface="+mn-lt"/>
                        </a:rPr>
                        <a:t>になっているか</a:t>
                      </a:r>
                      <a:r>
                        <a:rPr kumimoji="1" lang="ja-JP" altLang="en-US" sz="1200" b="0">
                          <a:latin typeface="+mn-lt"/>
                        </a:rPr>
                        <a:t>を確認する</a:t>
                      </a: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2394804252"/>
                  </a:ext>
                </a:extLst>
              </a:tr>
              <a:tr h="313580">
                <a:tc>
                  <a:txBody>
                    <a:bodyPr/>
                    <a:lstStyle/>
                    <a:p>
                      <a:pPr algn="ctr"/>
                      <a:r>
                        <a:rPr kumimoji="1" lang="en-US" altLang="ja-JP" sz="1200" b="0" dirty="0">
                          <a:latin typeface="+mn-lt"/>
                        </a:rPr>
                        <a:t>2</a:t>
                      </a:r>
                      <a:endParaRPr kumimoji="1" lang="ja-JP" altLang="en-US" sz="1200" b="0" dirty="0">
                        <a:latin typeface="+mn-lt"/>
                      </a:endParaRPr>
                    </a:p>
                  </a:txBody>
                  <a:tcPr marL="72000" marR="72000" marT="72000" marB="108000" anchor="ctr">
                    <a:solidFill>
                      <a:schemeClr val="bg1">
                        <a:lumMod val="95000"/>
                      </a:schemeClr>
                    </a:solidFill>
                  </a:tcPr>
                </a:tc>
                <a:tc>
                  <a:txBody>
                    <a:bodyPr/>
                    <a:lstStyle/>
                    <a:p>
                      <a:r>
                        <a:rPr kumimoji="1" lang="ja-JP" altLang="en-US" sz="1200" b="1">
                          <a:latin typeface="+mn-lt"/>
                        </a:rPr>
                        <a:t>○○機能はあるか？</a:t>
                      </a:r>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n-lt"/>
                        </a:rPr>
                        <a:t>○○業務を効率化する機能が備わっているかを確認する</a:t>
                      </a: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1220193214"/>
                  </a:ext>
                </a:extLst>
              </a:tr>
              <a:tr h="313580">
                <a:tc>
                  <a:txBody>
                    <a:bodyPr/>
                    <a:lstStyle/>
                    <a:p>
                      <a:pPr algn="ctr"/>
                      <a:r>
                        <a:rPr kumimoji="1" lang="en-US" altLang="ja-JP" sz="1200" b="0" dirty="0">
                          <a:latin typeface="+mn-lt"/>
                        </a:rPr>
                        <a:t>3</a:t>
                      </a:r>
                      <a:endParaRPr kumimoji="1" lang="ja-JP" altLang="en-US" sz="1200" b="0" dirty="0">
                        <a:latin typeface="+mn-lt"/>
                      </a:endParaRPr>
                    </a:p>
                  </a:txBody>
                  <a:tcPr marL="72000" marR="72000" marT="72000" marB="108000" anchor="ctr">
                    <a:solidFill>
                      <a:schemeClr val="bg1">
                        <a:lumMod val="95000"/>
                      </a:schemeClr>
                    </a:solidFill>
                  </a:tcPr>
                </a:tc>
                <a:tc>
                  <a:txBody>
                    <a:bodyPr/>
                    <a:lstStyle/>
                    <a:p>
                      <a:r>
                        <a:rPr kumimoji="1" lang="ja-JP" altLang="en-US" sz="1200" b="1">
                          <a:latin typeface="+mn-lt"/>
                        </a:rPr>
                        <a:t>○○の運用サポートはあるか？</a:t>
                      </a:r>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n-lt"/>
                        </a:rPr>
                        <a:t>○○の運用におけるサポートが提供されているかを確認する</a:t>
                      </a: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2500196597"/>
                  </a:ext>
                </a:extLst>
              </a:tr>
              <a:tr h="313580">
                <a:tc>
                  <a:txBody>
                    <a:bodyPr/>
                    <a:lstStyle/>
                    <a:p>
                      <a:pPr algn="ctr"/>
                      <a:r>
                        <a:rPr kumimoji="1" lang="en-US" altLang="ja-JP" sz="1200" b="0" dirty="0">
                          <a:latin typeface="+mn-lt"/>
                        </a:rPr>
                        <a:t>4</a:t>
                      </a:r>
                      <a:endParaRPr kumimoji="1" lang="ja-JP" altLang="en-US" sz="1200" b="0" dirty="0">
                        <a:latin typeface="+mn-lt"/>
                      </a:endParaRPr>
                    </a:p>
                  </a:txBody>
                  <a:tcPr marL="72000" marR="72000" marT="72000" marB="108000" anchor="ctr">
                    <a:solidFill>
                      <a:schemeClr val="bg1">
                        <a:lumMod val="95000"/>
                      </a:schemeClr>
                    </a:solidFill>
                  </a:tcPr>
                </a:tc>
                <a:tc>
                  <a:txBody>
                    <a:bodyPr/>
                    <a:lstStyle/>
                    <a:p>
                      <a:r>
                        <a:rPr kumimoji="1" lang="ja-JP" altLang="en-US" sz="1200" b="1">
                          <a:latin typeface="+mn-lt"/>
                        </a:rPr>
                        <a:t>○○機能と連携できるか？</a:t>
                      </a:r>
                      <a:endParaRPr kumimoji="1" lang="en-US" altLang="ja-JP"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a:latin typeface="+mn-lt"/>
                        </a:rPr>
                        <a:t>○○機能と連携できるかを確認する</a:t>
                      </a: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3375153507"/>
                  </a:ext>
                </a:extLst>
              </a:tr>
              <a:tr h="313580">
                <a:tc>
                  <a:txBody>
                    <a:bodyPr/>
                    <a:lstStyle/>
                    <a:p>
                      <a:pPr algn="ctr"/>
                      <a:r>
                        <a:rPr kumimoji="1" lang="en-US" altLang="ja-JP" sz="1200" b="0" dirty="0">
                          <a:latin typeface="+mn-lt"/>
                        </a:rPr>
                        <a:t>5</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4167554866"/>
                  </a:ext>
                </a:extLst>
              </a:tr>
              <a:tr h="313580">
                <a:tc>
                  <a:txBody>
                    <a:bodyPr/>
                    <a:lstStyle/>
                    <a:p>
                      <a:pPr algn="ctr"/>
                      <a:r>
                        <a:rPr kumimoji="1" lang="en-US" altLang="ja-JP" sz="1200" b="0" dirty="0">
                          <a:latin typeface="+mn-lt"/>
                        </a:rPr>
                        <a:t>6</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2877490031"/>
                  </a:ext>
                </a:extLst>
              </a:tr>
              <a:tr h="313580">
                <a:tc>
                  <a:txBody>
                    <a:bodyPr/>
                    <a:lstStyle/>
                    <a:p>
                      <a:pPr algn="ctr"/>
                      <a:r>
                        <a:rPr kumimoji="1" lang="en-US" altLang="ja-JP" sz="1200" b="0" dirty="0">
                          <a:latin typeface="+mn-lt"/>
                        </a:rPr>
                        <a:t>7</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2933158535"/>
                  </a:ext>
                </a:extLst>
              </a:tr>
              <a:tr h="313580">
                <a:tc>
                  <a:txBody>
                    <a:bodyPr/>
                    <a:lstStyle/>
                    <a:p>
                      <a:pPr algn="ctr"/>
                      <a:r>
                        <a:rPr kumimoji="1" lang="en-US" altLang="ja-JP" sz="1200" b="0" dirty="0">
                          <a:latin typeface="+mn-lt"/>
                        </a:rPr>
                        <a:t>8</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3922501486"/>
                  </a:ext>
                </a:extLst>
              </a:tr>
              <a:tr h="313580">
                <a:tc>
                  <a:txBody>
                    <a:bodyPr/>
                    <a:lstStyle/>
                    <a:p>
                      <a:pPr algn="ctr"/>
                      <a:r>
                        <a:rPr kumimoji="1" lang="en-US" altLang="ja-JP" sz="1200" b="0" dirty="0">
                          <a:latin typeface="+mn-lt"/>
                        </a:rPr>
                        <a:t>9</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3722379831"/>
                  </a:ext>
                </a:extLst>
              </a:tr>
              <a:tr h="313580">
                <a:tc>
                  <a:txBody>
                    <a:bodyPr/>
                    <a:lstStyle/>
                    <a:p>
                      <a:pPr algn="ctr"/>
                      <a:r>
                        <a:rPr kumimoji="1" lang="en-US" altLang="ja-JP" sz="1200" b="0" dirty="0">
                          <a:latin typeface="+mn-lt"/>
                        </a:rPr>
                        <a:t>10</a:t>
                      </a:r>
                      <a:endParaRPr kumimoji="1" lang="ja-JP" altLang="en-US" sz="1200" b="0" dirty="0">
                        <a:latin typeface="+mn-lt"/>
                      </a:endParaRPr>
                    </a:p>
                  </a:txBody>
                  <a:tcPr marL="72000" marR="72000" marT="72000" marB="108000" anchor="ctr">
                    <a:solidFill>
                      <a:schemeClr val="bg1">
                        <a:lumMod val="95000"/>
                      </a:schemeClr>
                    </a:solidFill>
                  </a:tcPr>
                </a:tc>
                <a:tc>
                  <a:txBody>
                    <a:bodyPr/>
                    <a:lstStyle/>
                    <a:p>
                      <a:endParaRPr kumimoji="1" lang="ja-JP" altLang="en-US" sz="1200" b="1" dirty="0">
                        <a:latin typeface="+mn-lt"/>
                      </a:endParaRPr>
                    </a:p>
                  </a:txBody>
                  <a:tcPr marL="72000" marR="72000" marT="72000" marB="108000" anchor="ctr">
                    <a:solidFill>
                      <a:schemeClr val="bg1">
                        <a:lumMod val="95000"/>
                      </a:schemeClr>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latin typeface="+mn-lt"/>
                      </a:endParaRPr>
                    </a:p>
                  </a:txBody>
                  <a:tcPr marL="72000" marR="72000" marT="72000" marB="108000" anchor="ctr"/>
                </a:tc>
                <a:extLst>
                  <a:ext uri="{0D108BD9-81ED-4DB2-BD59-A6C34878D82A}">
                    <a16:rowId xmlns:a16="http://schemas.microsoft.com/office/drawing/2014/main" val="3025171751"/>
                  </a:ext>
                </a:extLst>
              </a:tr>
            </a:tbl>
          </a:graphicData>
        </a:graphic>
      </p:graphicFrame>
    </p:spTree>
    <p:extLst>
      <p:ext uri="{BB962C8B-B14F-4D97-AF65-F5344CB8AC3E}">
        <p14:creationId xmlns:p14="http://schemas.microsoft.com/office/powerpoint/2010/main" val="157081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E5751D6B-64F7-44AB-BDB8-D47A0BDFE1A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7" name="テキスト ボックス 26">
            <a:extLst>
              <a:ext uri="{FF2B5EF4-FFF2-40B4-BE49-F238E27FC236}">
                <a16:creationId xmlns:a16="http://schemas.microsoft.com/office/drawing/2014/main" id="{893F8677-0875-4A3E-9202-0F2AE97A6CDD}"/>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5" name="スライド番号プレースホルダー 4">
            <a:extLst>
              <a:ext uri="{FF2B5EF4-FFF2-40B4-BE49-F238E27FC236}">
                <a16:creationId xmlns:a16="http://schemas.microsoft.com/office/drawing/2014/main" id="{40F318A6-C684-4B48-BD69-06C5E310BA5C}"/>
              </a:ext>
            </a:extLst>
          </p:cNvPr>
          <p:cNvSpPr>
            <a:spLocks noGrp="1"/>
          </p:cNvSpPr>
          <p:nvPr>
            <p:ph type="sldNum" sz="quarter" idx="14"/>
          </p:nvPr>
        </p:nvSpPr>
        <p:spPr>
          <a:xfrm>
            <a:off x="8730930" y="6444000"/>
            <a:ext cx="975000" cy="288000"/>
          </a:xfrm>
        </p:spPr>
        <p:txBody>
          <a:bodyPr/>
          <a:lstStyle/>
          <a:p>
            <a:fld id="{2CF39A64-FD95-C144-B37D-DFADB2595A9F}" type="slidenum">
              <a:rPr lang="ja-JP" altLang="en-US" smtClean="0"/>
              <a:pPr/>
              <a:t>13</a:t>
            </a:fld>
            <a:endParaRPr lang="ja-JP" altLang="en-US"/>
          </a:p>
        </p:txBody>
      </p:sp>
      <p:sp>
        <p:nvSpPr>
          <p:cNvPr id="17" name="テキスト プレースホルダー 16">
            <a:extLst>
              <a:ext uri="{FF2B5EF4-FFF2-40B4-BE49-F238E27FC236}">
                <a16:creationId xmlns:a16="http://schemas.microsoft.com/office/drawing/2014/main" id="{9CDEEB02-A6BF-7D41-AE8F-2B6F24DD79D2}"/>
              </a:ext>
            </a:extLst>
          </p:cNvPr>
          <p:cNvSpPr>
            <a:spLocks noGrp="1"/>
          </p:cNvSpPr>
          <p:nvPr>
            <p:ph type="body" sz="quarter" idx="15"/>
          </p:nvPr>
        </p:nvSpPr>
        <p:spPr/>
        <p:txBody>
          <a:bodyPr/>
          <a:lstStyle/>
          <a:p>
            <a:r>
              <a:rPr lang="ja-JP" altLang="en-US"/>
              <a:t>サービス紹介</a:t>
            </a:r>
          </a:p>
        </p:txBody>
      </p:sp>
      <p:sp>
        <p:nvSpPr>
          <p:cNvPr id="15" name="テキスト プレースホルダー 14">
            <a:extLst>
              <a:ext uri="{FF2B5EF4-FFF2-40B4-BE49-F238E27FC236}">
                <a16:creationId xmlns:a16="http://schemas.microsoft.com/office/drawing/2014/main" id="{B09DEA12-F36D-654A-9B0C-67C8DD1EF3EF}"/>
              </a:ext>
            </a:extLst>
          </p:cNvPr>
          <p:cNvSpPr>
            <a:spLocks noGrp="1"/>
          </p:cNvSpPr>
          <p:nvPr>
            <p:ph type="body" sz="quarter" idx="16"/>
          </p:nvPr>
        </p:nvSpPr>
        <p:spPr>
          <a:xfrm>
            <a:off x="669000" y="1799047"/>
            <a:ext cx="8568000" cy="325120"/>
          </a:xfrm>
        </p:spPr>
        <p:txBody>
          <a:bodyPr>
            <a:normAutofit/>
          </a:bodyPr>
          <a:lstStyle/>
          <a:p>
            <a:r>
              <a:rPr lang="ja-JP" altLang="en-US"/>
              <a:t>○○○を最適化する○○○企業様向けのサービスです。サービス詳細は</a:t>
            </a:r>
            <a:r>
              <a:rPr lang="ja-JP" altLang="en-US" u="sng">
                <a:solidFill>
                  <a:schemeClr val="accent6"/>
                </a:solidFill>
              </a:rPr>
              <a:t>こちら</a:t>
            </a:r>
            <a:r>
              <a:rPr lang="ja-JP" altLang="en-US"/>
              <a:t>からご確認できます。</a:t>
            </a:r>
          </a:p>
        </p:txBody>
      </p:sp>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a:xfrm>
            <a:off x="669000" y="894789"/>
            <a:ext cx="8568000" cy="540000"/>
          </a:xfrm>
        </p:spPr>
        <p:txBody>
          <a:bodyPr>
            <a:normAutofit/>
          </a:bodyPr>
          <a:lstStyle/>
          <a:p>
            <a:r>
              <a:rPr lang="ja-JP" altLang="en-US"/>
              <a:t>〇〇〇のお悩みを解決。〇〇〇に特化した〇〇〇サービス</a:t>
            </a:r>
            <a:endParaRPr lang="ja-JP" altLang="en-US" dirty="0"/>
          </a:p>
        </p:txBody>
      </p:sp>
      <p:sp>
        <p:nvSpPr>
          <p:cNvPr id="32" name="角丸四角形 31">
            <a:extLst>
              <a:ext uri="{FF2B5EF4-FFF2-40B4-BE49-F238E27FC236}">
                <a16:creationId xmlns:a16="http://schemas.microsoft.com/office/drawing/2014/main" id="{B33DE113-640D-E54E-BF50-459B7A92D861}"/>
              </a:ext>
            </a:extLst>
          </p:cNvPr>
          <p:cNvSpPr/>
          <p:nvPr/>
        </p:nvSpPr>
        <p:spPr>
          <a:xfrm>
            <a:off x="668338" y="2753701"/>
            <a:ext cx="3780000" cy="3240000"/>
          </a:xfrm>
          <a:prstGeom prst="roundRect">
            <a:avLst>
              <a:gd name="adj" fmla="val 2224"/>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C6D6066F-6CA4-5447-8EEF-FB038211086A}"/>
              </a:ext>
            </a:extLst>
          </p:cNvPr>
          <p:cNvSpPr txBox="1"/>
          <p:nvPr/>
        </p:nvSpPr>
        <p:spPr>
          <a:xfrm>
            <a:off x="1470769" y="3082127"/>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作成・運用・自動更新</a:t>
            </a:r>
            <a:endParaRPr kumimoji="1" lang="en-US" altLang="ja-JP" sz="1400" b="1" dirty="0"/>
          </a:p>
        </p:txBody>
      </p:sp>
      <p:sp>
        <p:nvSpPr>
          <p:cNvPr id="34" name="角丸四角形 33">
            <a:extLst>
              <a:ext uri="{FF2B5EF4-FFF2-40B4-BE49-F238E27FC236}">
                <a16:creationId xmlns:a16="http://schemas.microsoft.com/office/drawing/2014/main" id="{EB20613D-4C60-A043-90B1-65F991AA84A0}"/>
              </a:ext>
            </a:extLst>
          </p:cNvPr>
          <p:cNvSpPr/>
          <p:nvPr/>
        </p:nvSpPr>
        <p:spPr>
          <a:xfrm>
            <a:off x="1044875" y="2573701"/>
            <a:ext cx="3038133"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主なサービス内容（機能）</a:t>
            </a:r>
          </a:p>
        </p:txBody>
      </p:sp>
      <p:pic>
        <p:nvPicPr>
          <p:cNvPr id="35" name="グラフィックス 34" descr="バッジ: チェックマーク 1 単色塗りつぶし">
            <a:extLst>
              <a:ext uri="{FF2B5EF4-FFF2-40B4-BE49-F238E27FC236}">
                <a16:creationId xmlns:a16="http://schemas.microsoft.com/office/drawing/2014/main" id="{A3B83FD2-033E-5E4E-9EC5-C839C8D75A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3208127"/>
            <a:ext cx="360000" cy="360000"/>
          </a:xfrm>
          <a:prstGeom prst="rect">
            <a:avLst/>
          </a:prstGeom>
        </p:spPr>
      </p:pic>
      <p:sp>
        <p:nvSpPr>
          <p:cNvPr id="36" name="テキスト ボックス 35">
            <a:extLst>
              <a:ext uri="{FF2B5EF4-FFF2-40B4-BE49-F238E27FC236}">
                <a16:creationId xmlns:a16="http://schemas.microsoft.com/office/drawing/2014/main" id="{F66093C4-A009-1445-BBEC-7E6ACAC5AD6B}"/>
              </a:ext>
            </a:extLst>
          </p:cNvPr>
          <p:cNvSpPr txBox="1"/>
          <p:nvPr/>
        </p:nvSpPr>
        <p:spPr>
          <a:xfrm>
            <a:off x="1470769" y="3761701"/>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編集・共有・公開</a:t>
            </a:r>
            <a:endParaRPr kumimoji="1" lang="en-US" altLang="ja-JP" sz="1400" b="1" dirty="0"/>
          </a:p>
        </p:txBody>
      </p:sp>
      <p:pic>
        <p:nvPicPr>
          <p:cNvPr id="37" name="グラフィックス 36" descr="バッジ: チェックマーク 1 単色塗りつぶし">
            <a:extLst>
              <a:ext uri="{FF2B5EF4-FFF2-40B4-BE49-F238E27FC236}">
                <a16:creationId xmlns:a16="http://schemas.microsoft.com/office/drawing/2014/main" id="{B7C63FC5-4FF5-7A4E-8AB8-C6B7EE8340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3887701"/>
            <a:ext cx="360000" cy="360000"/>
          </a:xfrm>
          <a:prstGeom prst="rect">
            <a:avLst/>
          </a:prstGeom>
        </p:spPr>
      </p:pic>
      <p:sp>
        <p:nvSpPr>
          <p:cNvPr id="38" name="テキスト ボックス 37">
            <a:extLst>
              <a:ext uri="{FF2B5EF4-FFF2-40B4-BE49-F238E27FC236}">
                <a16:creationId xmlns:a16="http://schemas.microsoft.com/office/drawing/2014/main" id="{B7927593-CCC9-3D4A-91C9-6EE32AAEE0DA}"/>
              </a:ext>
            </a:extLst>
          </p:cNvPr>
          <p:cNvSpPr txBox="1"/>
          <p:nvPr/>
        </p:nvSpPr>
        <p:spPr>
          <a:xfrm>
            <a:off x="1470769" y="4441275"/>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自動集計・レポート作成</a:t>
            </a:r>
            <a:endParaRPr kumimoji="1" lang="en-US" altLang="ja-JP" sz="1400" b="1" dirty="0"/>
          </a:p>
        </p:txBody>
      </p:sp>
      <p:pic>
        <p:nvPicPr>
          <p:cNvPr id="39" name="グラフィックス 38" descr="バッジ: チェックマーク 1 単色塗りつぶし">
            <a:extLst>
              <a:ext uri="{FF2B5EF4-FFF2-40B4-BE49-F238E27FC236}">
                <a16:creationId xmlns:a16="http://schemas.microsoft.com/office/drawing/2014/main" id="{B09F910C-AC29-7546-9795-731A5C26CD0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4567275"/>
            <a:ext cx="360000" cy="360000"/>
          </a:xfrm>
          <a:prstGeom prst="rect">
            <a:avLst/>
          </a:prstGeom>
        </p:spPr>
      </p:pic>
      <p:sp>
        <p:nvSpPr>
          <p:cNvPr id="40" name="テキスト ボックス 39">
            <a:extLst>
              <a:ext uri="{FF2B5EF4-FFF2-40B4-BE49-F238E27FC236}">
                <a16:creationId xmlns:a16="http://schemas.microsoft.com/office/drawing/2014/main" id="{592A5F7A-5215-6F42-9756-F7F0D68F2ABE}"/>
              </a:ext>
            </a:extLst>
          </p:cNvPr>
          <p:cNvSpPr txBox="1"/>
          <p:nvPr/>
        </p:nvSpPr>
        <p:spPr>
          <a:xfrm>
            <a:off x="1470769" y="5120849"/>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○○○○○○専門家による</a:t>
            </a:r>
            <a:endParaRPr kumimoji="1" lang="en-US" altLang="ja-JP" sz="1400" b="1" dirty="0"/>
          </a:p>
          <a:p>
            <a:pPr>
              <a:spcAft>
                <a:spcPts val="400"/>
              </a:spcAft>
            </a:pPr>
            <a:r>
              <a:rPr kumimoji="1" lang="ja-JP" altLang="en-US" sz="1400" b="1"/>
              <a:t>導入サポート・改善提案</a:t>
            </a:r>
            <a:endParaRPr kumimoji="1" lang="en-US" altLang="ja-JP" sz="1400" b="1" dirty="0"/>
          </a:p>
        </p:txBody>
      </p:sp>
      <p:pic>
        <p:nvPicPr>
          <p:cNvPr id="41" name="グラフィックス 40" descr="バッジ: チェックマーク 1 単色塗りつぶし">
            <a:extLst>
              <a:ext uri="{FF2B5EF4-FFF2-40B4-BE49-F238E27FC236}">
                <a16:creationId xmlns:a16="http://schemas.microsoft.com/office/drawing/2014/main" id="{04D48981-4B8E-664B-9116-2D0BB1D7E0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5246849"/>
            <a:ext cx="360000" cy="360000"/>
          </a:xfrm>
          <a:prstGeom prst="rect">
            <a:avLst/>
          </a:prstGeom>
        </p:spPr>
      </p:pic>
      <p:pic>
        <p:nvPicPr>
          <p:cNvPr id="42" name="図 41">
            <a:extLst>
              <a:ext uri="{FF2B5EF4-FFF2-40B4-BE49-F238E27FC236}">
                <a16:creationId xmlns:a16="http://schemas.microsoft.com/office/drawing/2014/main" id="{831EA729-689C-0F4B-874A-C982552ABA0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r="-183"/>
          <a:stretch/>
        </p:blipFill>
        <p:spPr>
          <a:xfrm>
            <a:off x="4083008" y="3170446"/>
            <a:ext cx="5048857" cy="2754970"/>
          </a:xfrm>
          <a:prstGeom prst="rect">
            <a:avLst/>
          </a:prstGeom>
        </p:spPr>
      </p:pic>
      <p:pic>
        <p:nvPicPr>
          <p:cNvPr id="43" name="図 42">
            <a:extLst>
              <a:ext uri="{FF2B5EF4-FFF2-40B4-BE49-F238E27FC236}">
                <a16:creationId xmlns:a16="http://schemas.microsoft.com/office/drawing/2014/main" id="{3DA6C9C0-E793-E14F-A4AE-7D7B0B9F004F}"/>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4810024" y="3403021"/>
            <a:ext cx="3537549" cy="2088117"/>
          </a:xfrm>
          <a:prstGeom prst="rect">
            <a:avLst/>
          </a:prstGeom>
        </p:spPr>
      </p:pic>
      <p:pic>
        <p:nvPicPr>
          <p:cNvPr id="44" name="図 43">
            <a:extLst>
              <a:ext uri="{FF2B5EF4-FFF2-40B4-BE49-F238E27FC236}">
                <a16:creationId xmlns:a16="http://schemas.microsoft.com/office/drawing/2014/main" id="{3A25DF32-6F03-DF43-934F-499C4A5AD187}"/>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949794" y="4081771"/>
            <a:ext cx="970874" cy="1896137"/>
          </a:xfrm>
          <a:prstGeom prst="rect">
            <a:avLst/>
          </a:prstGeom>
        </p:spPr>
      </p:pic>
      <p:pic>
        <p:nvPicPr>
          <p:cNvPr id="45" name="図 44">
            <a:extLst>
              <a:ext uri="{FF2B5EF4-FFF2-40B4-BE49-F238E27FC236}">
                <a16:creationId xmlns:a16="http://schemas.microsoft.com/office/drawing/2014/main" id="{C6C25DD3-6C72-9044-B7F4-525A6383DCE0}"/>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045574" y="4236462"/>
            <a:ext cx="791754" cy="1635006"/>
          </a:xfrm>
          <a:prstGeom prst="rect">
            <a:avLst/>
          </a:prstGeom>
        </p:spPr>
      </p:pic>
      <p:sp>
        <p:nvSpPr>
          <p:cNvPr id="46" name="円/楕円 45">
            <a:extLst>
              <a:ext uri="{FF2B5EF4-FFF2-40B4-BE49-F238E27FC236}">
                <a16:creationId xmlns:a16="http://schemas.microsoft.com/office/drawing/2014/main" id="{E7C23EEB-90DB-C54C-9A4E-9511EA50719F}"/>
              </a:ext>
            </a:extLst>
          </p:cNvPr>
          <p:cNvSpPr>
            <a:spLocks noChangeAspect="1"/>
          </p:cNvSpPr>
          <p:nvPr/>
        </p:nvSpPr>
        <p:spPr>
          <a:xfrm>
            <a:off x="6825849" y="2670005"/>
            <a:ext cx="1260000" cy="126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●●型</a:t>
            </a:r>
            <a:endParaRPr kumimoji="1" lang="en-US" altLang="ja-JP" sz="1200" b="1" dirty="0">
              <a:ea typeface="Yu Gothic" panose="020B0400000000000000" pitchFamily="34" charset="-128"/>
            </a:endParaRPr>
          </a:p>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●ツール</a:t>
            </a:r>
            <a:endParaRPr kumimoji="1" lang="en-US" altLang="ja-JP" sz="1200" b="1" dirty="0">
              <a:ea typeface="Yu Gothic" panose="020B0400000000000000" pitchFamily="34" charset="-128"/>
            </a:endParaRPr>
          </a:p>
        </p:txBody>
      </p:sp>
      <p:sp>
        <p:nvSpPr>
          <p:cNvPr id="47" name="円/楕円 22">
            <a:extLst>
              <a:ext uri="{FF2B5EF4-FFF2-40B4-BE49-F238E27FC236}">
                <a16:creationId xmlns:a16="http://schemas.microsoft.com/office/drawing/2014/main" id="{59484226-7D82-E647-B3C8-5FF1817FA0AA}"/>
              </a:ext>
            </a:extLst>
          </p:cNvPr>
          <p:cNvSpPr>
            <a:spLocks noChangeAspect="1"/>
          </p:cNvSpPr>
          <p:nvPr/>
        </p:nvSpPr>
        <p:spPr>
          <a:xfrm>
            <a:off x="7977000" y="2676271"/>
            <a:ext cx="1260000" cy="126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社の</a:t>
            </a:r>
            <a:endParaRPr kumimoji="1" lang="en-US" altLang="ja-JP" sz="1200" b="1" dirty="0">
              <a:ea typeface="Yu Gothic" panose="020B0400000000000000" pitchFamily="34" charset="-128"/>
            </a:endParaRPr>
          </a:p>
          <a:p>
            <a:pPr algn="ctr">
              <a:spcAft>
                <a:spcPts val="400"/>
              </a:spcAft>
            </a:pPr>
            <a:r>
              <a:rPr kumimoji="1" lang="ja-JP" altLang="en-US" sz="1200" b="1">
                <a:ea typeface="Yu Gothic" panose="020B0400000000000000" pitchFamily="34" charset="-128"/>
              </a:rPr>
              <a:t>支援</a:t>
            </a:r>
            <a:r>
              <a:rPr kumimoji="1" lang="ja-JP" altLang="en-US" sz="1200" b="1" dirty="0">
                <a:ea typeface="Yu Gothic" panose="020B0400000000000000" pitchFamily="34" charset="-128"/>
              </a:rPr>
              <a:t>実績</a:t>
            </a:r>
            <a:endParaRPr kumimoji="1" lang="en-US" altLang="ja-JP" sz="1200" b="1" dirty="0">
              <a:ea typeface="Yu Gothic" panose="020B0400000000000000" pitchFamily="34" charset="-128"/>
            </a:endParaRPr>
          </a:p>
        </p:txBody>
      </p:sp>
      <p:sp>
        <p:nvSpPr>
          <p:cNvPr id="48" name="正方形/長方形 47">
            <a:extLst>
              <a:ext uri="{FF2B5EF4-FFF2-40B4-BE49-F238E27FC236}">
                <a16:creationId xmlns:a16="http://schemas.microsoft.com/office/drawing/2014/main" id="{815CA57D-F99B-554C-B91C-726E7591C247}"/>
              </a:ext>
            </a:extLst>
          </p:cNvPr>
          <p:cNvSpPr/>
          <p:nvPr/>
        </p:nvSpPr>
        <p:spPr>
          <a:xfrm>
            <a:off x="6076303" y="4832284"/>
            <a:ext cx="162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a:solidFill>
                  <a:schemeClr val="tx1"/>
                </a:solidFill>
              </a:rPr>
              <a:t>サービスイメージ</a:t>
            </a:r>
          </a:p>
        </p:txBody>
      </p:sp>
    </p:spTree>
    <p:extLst>
      <p:ext uri="{BB962C8B-B14F-4D97-AF65-F5344CB8AC3E}">
        <p14:creationId xmlns:p14="http://schemas.microsoft.com/office/powerpoint/2010/main" val="1835550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14</a:t>
            </a:fld>
            <a:endParaRPr lang="ja-JP" altLang="en-US"/>
          </a:p>
        </p:txBody>
      </p:sp>
      <p:sp>
        <p:nvSpPr>
          <p:cNvPr id="3" name="テキスト プレースホルダー 2">
            <a:extLst>
              <a:ext uri="{FF2B5EF4-FFF2-40B4-BE49-F238E27FC236}">
                <a16:creationId xmlns:a16="http://schemas.microsoft.com/office/drawing/2014/main" id="{9A2E2B40-CFD6-4B41-AEF5-52ADE7360EF7}"/>
              </a:ext>
            </a:extLst>
          </p:cNvPr>
          <p:cNvSpPr>
            <a:spLocks noGrp="1"/>
          </p:cNvSpPr>
          <p:nvPr>
            <p:ph type="body" sz="quarter" idx="15"/>
          </p:nvPr>
        </p:nvSpPr>
        <p:spPr>
          <a:xfrm>
            <a:off x="669001" y="374837"/>
            <a:ext cx="8568000" cy="257175"/>
          </a:xfrm>
        </p:spPr>
        <p:txBody>
          <a:bodyPr/>
          <a:lstStyle/>
          <a:p>
            <a:r>
              <a:rPr lang="ja-JP" altLang="en-US"/>
              <a:t>○○○サービスの導入事例</a:t>
            </a:r>
          </a:p>
        </p:txBody>
      </p:sp>
      <p:sp>
        <p:nvSpPr>
          <p:cNvPr id="2" name="タイトル 1">
            <a:extLst>
              <a:ext uri="{FF2B5EF4-FFF2-40B4-BE49-F238E27FC236}">
                <a16:creationId xmlns:a16="http://schemas.microsoft.com/office/drawing/2014/main" id="{70F923C2-5F45-DB4B-80AE-6FD1F03D967A}"/>
              </a:ext>
            </a:extLst>
          </p:cNvPr>
          <p:cNvSpPr>
            <a:spLocks noGrp="1"/>
          </p:cNvSpPr>
          <p:nvPr>
            <p:ph type="title"/>
          </p:nvPr>
        </p:nvSpPr>
        <p:spPr>
          <a:xfrm>
            <a:off x="669000" y="894789"/>
            <a:ext cx="8568000" cy="540000"/>
          </a:xfrm>
        </p:spPr>
        <p:txBody>
          <a:bodyPr>
            <a:normAutofit/>
          </a:bodyPr>
          <a:lstStyle/>
          <a:p>
            <a:r>
              <a:rPr lang="ja-JP" altLang="en-US"/>
              <a:t>○○効率化でコスト削減。新規顧客の獲得○倍の成果を創出</a:t>
            </a:r>
            <a:endParaRPr lang="en-US" altLang="ja-JP" dirty="0"/>
          </a:p>
        </p:txBody>
      </p:sp>
      <p:sp>
        <p:nvSpPr>
          <p:cNvPr id="15" name="テキスト プレースホルダー 1">
            <a:extLst>
              <a:ext uri="{FF2B5EF4-FFF2-40B4-BE49-F238E27FC236}">
                <a16:creationId xmlns:a16="http://schemas.microsoft.com/office/drawing/2014/main" id="{C6669C15-703E-41F0-BFFA-34ADBE671990}"/>
              </a:ext>
            </a:extLst>
          </p:cNvPr>
          <p:cNvSpPr txBox="1">
            <a:spLocks/>
          </p:cNvSpPr>
          <p:nvPr/>
        </p:nvSpPr>
        <p:spPr>
          <a:xfrm>
            <a:off x="471488" y="972262"/>
            <a:ext cx="8999537" cy="427670"/>
          </a:xfrm>
          <a:prstGeom prst="rect">
            <a:avLst/>
          </a:prstGeom>
        </p:spPr>
        <p:txBody>
          <a:bodyPr vert="horz" lIns="36000" tIns="36000" rIns="36000" bIns="36000" rtlCol="0">
            <a:no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2800" dirty="0">
              <a:solidFill>
                <a:schemeClr val="bg1"/>
              </a:solidFill>
            </a:endParaRPr>
          </a:p>
        </p:txBody>
      </p:sp>
      <p:sp>
        <p:nvSpPr>
          <p:cNvPr id="13" name="正方形/長方形 12">
            <a:extLst>
              <a:ext uri="{FF2B5EF4-FFF2-40B4-BE49-F238E27FC236}">
                <a16:creationId xmlns:a16="http://schemas.microsoft.com/office/drawing/2014/main" id="{C079A2C6-4EA3-4B27-96E0-E490291A52C1}"/>
              </a:ext>
            </a:extLst>
          </p:cNvPr>
          <p:cNvSpPr/>
          <p:nvPr/>
        </p:nvSpPr>
        <p:spPr>
          <a:xfrm>
            <a:off x="5279238" y="2222597"/>
            <a:ext cx="3960000" cy="503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rPr>
              <a:t>導入前の課題</a:t>
            </a:r>
          </a:p>
        </p:txBody>
      </p:sp>
      <p:sp>
        <p:nvSpPr>
          <p:cNvPr id="17" name="正方形/長方形 16">
            <a:extLst>
              <a:ext uri="{FF2B5EF4-FFF2-40B4-BE49-F238E27FC236}">
                <a16:creationId xmlns:a16="http://schemas.microsoft.com/office/drawing/2014/main" id="{0FBA36B9-F032-4818-B970-88187D763028}"/>
              </a:ext>
            </a:extLst>
          </p:cNvPr>
          <p:cNvSpPr/>
          <p:nvPr/>
        </p:nvSpPr>
        <p:spPr>
          <a:xfrm>
            <a:off x="5279238" y="4080962"/>
            <a:ext cx="3960000" cy="503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rPr>
              <a:t>導入後の効果</a:t>
            </a:r>
          </a:p>
        </p:txBody>
      </p:sp>
      <p:sp>
        <p:nvSpPr>
          <p:cNvPr id="18" name="テキスト ボックス 17">
            <a:extLst>
              <a:ext uri="{FF2B5EF4-FFF2-40B4-BE49-F238E27FC236}">
                <a16:creationId xmlns:a16="http://schemas.microsoft.com/office/drawing/2014/main" id="{5709F249-9286-4106-85EF-62C223993D10}"/>
              </a:ext>
            </a:extLst>
          </p:cNvPr>
          <p:cNvSpPr txBox="1"/>
          <p:nvPr/>
        </p:nvSpPr>
        <p:spPr>
          <a:xfrm>
            <a:off x="5279238" y="2863779"/>
            <a:ext cx="3960000" cy="1080000"/>
          </a:xfrm>
          <a:prstGeom prst="rect">
            <a:avLst/>
          </a:prstGeom>
          <a:noFill/>
        </p:spPr>
        <p:txBody>
          <a:bodyPr wrap="square" lIns="39000" tIns="39000" rIns="39000" bIns="39000" rtlCol="0">
            <a:spAutoFit/>
          </a:bodyPr>
          <a:lstStyle/>
          <a:p>
            <a:pPr marL="185731" indent="-185731">
              <a:lnSpc>
                <a:spcPct val="150000"/>
              </a:lnSpc>
              <a:spcAft>
                <a:spcPts val="433"/>
              </a:spcAft>
              <a:buFont typeface="Wingdings" pitchFamily="2" charset="2"/>
              <a:buChar char="l"/>
            </a:pP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85731" indent="-185731">
              <a:lnSpc>
                <a:spcPct val="150000"/>
              </a:lnSpc>
              <a:spcAft>
                <a:spcPts val="433"/>
              </a:spcAft>
              <a:buFont typeface="Wingdings" pitchFamily="2" charset="2"/>
              <a:buChar char="l"/>
            </a:pPr>
            <a:r>
              <a:rPr kumimoji="1" lang="ja-JP" altLang="en-US" sz="1200">
                <a:latin typeface="+mn-ea"/>
              </a:rPr>
              <a:t>担当者は兼務で忙しく、 ○○の改善が進まない</a:t>
            </a:r>
          </a:p>
          <a:p>
            <a:pPr marL="185731" indent="-185731">
              <a:lnSpc>
                <a:spcPct val="150000"/>
              </a:lnSpc>
              <a:spcAft>
                <a:spcPts val="433"/>
              </a:spcAft>
              <a:buFont typeface="Wingdings" pitchFamily="2" charset="2"/>
              <a:buChar char="l"/>
            </a:pPr>
            <a:r>
              <a:rPr kumimoji="1" lang="ja-JP" altLang="en-US" sz="1200">
                <a:latin typeface="+mn-ea"/>
              </a:rPr>
              <a:t>○○の作業が煩雑になり、ミスが増える</a:t>
            </a:r>
            <a:endParaRPr kumimoji="1" lang="en-US" altLang="ja-JP" sz="1200" dirty="0">
              <a:latin typeface="+mn-ea"/>
            </a:endParaRPr>
          </a:p>
        </p:txBody>
      </p:sp>
      <p:sp>
        <p:nvSpPr>
          <p:cNvPr id="19" name="テキスト ボックス 18">
            <a:extLst>
              <a:ext uri="{FF2B5EF4-FFF2-40B4-BE49-F238E27FC236}">
                <a16:creationId xmlns:a16="http://schemas.microsoft.com/office/drawing/2014/main" id="{5135DE61-115E-4C68-8557-B6F080D0D01E}"/>
              </a:ext>
            </a:extLst>
          </p:cNvPr>
          <p:cNvSpPr txBox="1"/>
          <p:nvPr/>
        </p:nvSpPr>
        <p:spPr>
          <a:xfrm>
            <a:off x="5279238" y="4725388"/>
            <a:ext cx="3960000" cy="1080000"/>
          </a:xfrm>
          <a:prstGeom prst="rect">
            <a:avLst/>
          </a:prstGeom>
          <a:noFill/>
        </p:spPr>
        <p:txBody>
          <a:bodyPr wrap="square" lIns="39000" tIns="39000" rIns="39000" bIns="39000" rtlCol="0">
            <a:spAutoFit/>
          </a:bodyPr>
          <a:lstStyle/>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作業まで一気通貫。最短</a:t>
            </a:r>
            <a:r>
              <a:rPr kumimoji="1" lang="en-US" altLang="ja-JP" sz="1200" dirty="0">
                <a:latin typeface="+mn-ea"/>
              </a:rPr>
              <a:t>1</a:t>
            </a:r>
            <a:r>
              <a:rPr kumimoji="1" lang="ja-JP" altLang="en-US" sz="1200" dirty="0">
                <a:latin typeface="+mn-ea"/>
              </a:rPr>
              <a:t>日で</a:t>
            </a:r>
            <a:r>
              <a:rPr kumimoji="1" lang="ja-JP" altLang="en-US" sz="1200">
                <a:latin typeface="+mn-ea"/>
              </a:rPr>
              <a:t>完了できる</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a:t>
            </a:r>
            <a:r>
              <a:rPr kumimoji="1" lang="ja-JP" altLang="en-US" sz="1200" dirty="0">
                <a:latin typeface="+mn-ea"/>
              </a:rPr>
              <a:t>改善が進み、新規顧客の獲得</a:t>
            </a:r>
            <a:r>
              <a:rPr kumimoji="1" lang="en-US" altLang="ja-JP" sz="1200" dirty="0">
                <a:latin typeface="+mn-ea"/>
              </a:rPr>
              <a:t>〜</a:t>
            </a:r>
            <a:r>
              <a:rPr kumimoji="1" lang="ja-JP" altLang="en-US" sz="1200" dirty="0">
                <a:latin typeface="+mn-ea"/>
              </a:rPr>
              <a:t>倍</a:t>
            </a:r>
            <a:r>
              <a:rPr kumimoji="1" lang="ja-JP" altLang="en-US" sz="1200">
                <a:latin typeface="+mn-ea"/>
              </a:rPr>
              <a:t>を達成</a:t>
            </a:r>
            <a:endParaRPr kumimoji="1" lang="en-US" altLang="ja-JP" sz="1200" dirty="0">
              <a:latin typeface="+mn-ea"/>
            </a:endParaRPr>
          </a:p>
          <a:p>
            <a:pPr marL="185731" indent="-185731">
              <a:lnSpc>
                <a:spcPct val="150000"/>
              </a:lnSpc>
              <a:spcAft>
                <a:spcPts val="433"/>
              </a:spcAft>
              <a:buClr>
                <a:schemeClr val="accent6"/>
              </a:buClr>
              <a:buFont typeface="Wingdings" pitchFamily="2" charset="2"/>
              <a:buChar char="l"/>
            </a:pPr>
            <a:r>
              <a:rPr kumimoji="1" lang="ja-JP" altLang="en-US" sz="1200">
                <a:latin typeface="+mn-ea"/>
              </a:rPr>
              <a:t>○○の作業フローが</a:t>
            </a:r>
            <a:r>
              <a:rPr kumimoji="1" lang="ja-JP" altLang="en-US" sz="1200" dirty="0">
                <a:latin typeface="+mn-ea"/>
              </a:rPr>
              <a:t>効率化され、ミス</a:t>
            </a:r>
            <a:r>
              <a:rPr kumimoji="1" lang="ja-JP" altLang="en-US" sz="1200">
                <a:latin typeface="+mn-ea"/>
              </a:rPr>
              <a:t>を軽減</a:t>
            </a:r>
            <a:endParaRPr kumimoji="1" lang="en-US" altLang="ja-JP" sz="1200" dirty="0">
              <a:latin typeface="+mn-ea"/>
            </a:endParaRPr>
          </a:p>
        </p:txBody>
      </p:sp>
      <p:sp>
        <p:nvSpPr>
          <p:cNvPr id="20" name="正方形/長方形 19">
            <a:extLst>
              <a:ext uri="{FF2B5EF4-FFF2-40B4-BE49-F238E27FC236}">
                <a16:creationId xmlns:a16="http://schemas.microsoft.com/office/drawing/2014/main" id="{24EF442D-E0D2-4F52-9C3F-57289E888BE2}"/>
              </a:ext>
            </a:extLst>
          </p:cNvPr>
          <p:cNvSpPr/>
          <p:nvPr/>
        </p:nvSpPr>
        <p:spPr>
          <a:xfrm>
            <a:off x="668338" y="2222597"/>
            <a:ext cx="234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4" name="正方形/長方形 23">
            <a:extLst>
              <a:ext uri="{FF2B5EF4-FFF2-40B4-BE49-F238E27FC236}">
                <a16:creationId xmlns:a16="http://schemas.microsoft.com/office/drawing/2014/main" id="{15145F98-7E2D-4034-BDB9-443919358129}"/>
              </a:ext>
            </a:extLst>
          </p:cNvPr>
          <p:cNvSpPr/>
          <p:nvPr/>
        </p:nvSpPr>
        <p:spPr>
          <a:xfrm>
            <a:off x="666764" y="4078126"/>
            <a:ext cx="3959999" cy="17272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733" b="1">
                <a:solidFill>
                  <a:schemeClr val="bg1"/>
                </a:solidFill>
              </a:rPr>
              <a:t>事例イメージ</a:t>
            </a:r>
            <a:endParaRPr kumimoji="1" lang="en-US" altLang="ja-JP" sz="1733" b="1" dirty="0">
              <a:solidFill>
                <a:schemeClr val="bg1"/>
              </a:solidFill>
            </a:endParaRPr>
          </a:p>
        </p:txBody>
      </p:sp>
      <p:sp>
        <p:nvSpPr>
          <p:cNvPr id="28" name="テキスト ボックス 27">
            <a:extLst>
              <a:ext uri="{FF2B5EF4-FFF2-40B4-BE49-F238E27FC236}">
                <a16:creationId xmlns:a16="http://schemas.microsoft.com/office/drawing/2014/main" id="{F2AD48B8-BA18-4F78-965C-BD634602F363}"/>
              </a:ext>
            </a:extLst>
          </p:cNvPr>
          <p:cNvSpPr txBox="1"/>
          <p:nvPr/>
        </p:nvSpPr>
        <p:spPr>
          <a:xfrm>
            <a:off x="666764" y="2933208"/>
            <a:ext cx="3960000" cy="972000"/>
          </a:xfrm>
          <a:prstGeom prst="rect">
            <a:avLst/>
          </a:prstGeom>
          <a:noFill/>
        </p:spPr>
        <p:txBody>
          <a:bodyPr wrap="square" lIns="39000" tIns="39000" rIns="39000" bIns="39000" rtlCol="0">
            <a:normAutofit lnSpcReduction="10000"/>
          </a:bodyPr>
          <a:lstStyle/>
          <a:p>
            <a:pPr>
              <a:spcAft>
                <a:spcPts val="600"/>
              </a:spcAft>
            </a:pPr>
            <a:r>
              <a:rPr kumimoji="1" lang="ja-JP" altLang="en-US" sz="1400" b="1" dirty="0">
                <a:latin typeface="+mn-ea"/>
              </a:rPr>
              <a:t>株式会社〇〇〇</a:t>
            </a:r>
            <a:endParaRPr kumimoji="1" lang="en-US" altLang="ja-JP" sz="1400" b="1" dirty="0">
              <a:latin typeface="+mn-ea"/>
            </a:endParaRPr>
          </a:p>
          <a:p>
            <a:pPr marL="185731" indent="-185731">
              <a:spcAft>
                <a:spcPts val="600"/>
              </a:spcAft>
              <a:buFont typeface="Wingdings" pitchFamily="2" charset="2"/>
              <a:buChar char="l"/>
            </a:pPr>
            <a:r>
              <a:rPr kumimoji="1" lang="ja-JP" altLang="en-US" sz="1100" dirty="0">
                <a:latin typeface="+mn-ea"/>
              </a:rPr>
              <a:t>サービス内容：○○○○○サービスの開発・提供</a:t>
            </a:r>
            <a:endParaRPr kumimoji="1" lang="en-US" altLang="ja-JP" sz="1100" dirty="0">
              <a:latin typeface="+mn-ea"/>
            </a:endParaRPr>
          </a:p>
          <a:p>
            <a:pPr marL="185731" indent="-185731">
              <a:spcAft>
                <a:spcPts val="600"/>
              </a:spcAft>
              <a:buFont typeface="Wingdings" pitchFamily="2" charset="2"/>
              <a:buChar char="l"/>
            </a:pPr>
            <a:r>
              <a:rPr kumimoji="1" lang="ja-JP" altLang="en-US" sz="1100" dirty="0">
                <a:latin typeface="+mn-ea"/>
              </a:rPr>
              <a:t>従業員数：</a:t>
            </a:r>
            <a:r>
              <a:rPr kumimoji="1" lang="en-US" altLang="ja-JP" sz="1100" dirty="0">
                <a:latin typeface="+mn-ea"/>
              </a:rPr>
              <a:t>0,000</a:t>
            </a:r>
            <a:r>
              <a:rPr kumimoji="1" lang="ja-JP" altLang="en-US" sz="1100" dirty="0">
                <a:latin typeface="+mn-ea"/>
              </a:rPr>
              <a:t>人（</a:t>
            </a:r>
            <a:r>
              <a:rPr kumimoji="1" lang="en-US" altLang="ja-JP" sz="1100" dirty="0">
                <a:latin typeface="+mn-ea"/>
              </a:rPr>
              <a:t>0000</a:t>
            </a:r>
            <a:r>
              <a:rPr kumimoji="1" lang="ja-JP" altLang="en-US" sz="1100" dirty="0">
                <a:latin typeface="+mn-ea"/>
              </a:rPr>
              <a:t>年</a:t>
            </a:r>
            <a:r>
              <a:rPr kumimoji="1" lang="en-US" altLang="ja-JP" sz="1100" dirty="0">
                <a:latin typeface="+mn-ea"/>
              </a:rPr>
              <a:t>00</a:t>
            </a:r>
            <a:r>
              <a:rPr kumimoji="1" lang="ja-JP" altLang="en-US" sz="1100" dirty="0">
                <a:latin typeface="+mn-ea"/>
              </a:rPr>
              <a:t>月</a:t>
            </a:r>
            <a:r>
              <a:rPr kumimoji="1" lang="ja-JP" altLang="en-US" sz="1100">
                <a:latin typeface="+mn-ea"/>
              </a:rPr>
              <a:t>時点）</a:t>
            </a:r>
            <a:endParaRPr kumimoji="1" lang="en-US" altLang="ja-JP" sz="1100" dirty="0">
              <a:latin typeface="+mn-ea"/>
            </a:endParaRPr>
          </a:p>
          <a:p>
            <a:pPr marL="185731" indent="-185731">
              <a:spcAft>
                <a:spcPts val="600"/>
              </a:spcAft>
              <a:buFont typeface="Wingdings" pitchFamily="2" charset="2"/>
              <a:buChar char="l"/>
            </a:pPr>
            <a:r>
              <a:rPr kumimoji="1" lang="en-US" altLang="ja-JP" sz="1100" u="sng" dirty="0">
                <a:latin typeface="+mn-ea"/>
              </a:rPr>
              <a:t>https://</a:t>
            </a:r>
            <a:r>
              <a:rPr kumimoji="1" lang="ja-JP" altLang="en-US" sz="1100" u="sng">
                <a:latin typeface="+mn-ea"/>
              </a:rPr>
              <a:t>○○○○</a:t>
            </a:r>
            <a:endParaRPr kumimoji="1" lang="en-US" altLang="ja-JP" sz="1100" u="sng" dirty="0">
              <a:latin typeface="+mn-ea"/>
            </a:endParaRPr>
          </a:p>
        </p:txBody>
      </p:sp>
    </p:spTree>
    <p:extLst>
      <p:ext uri="{BB962C8B-B14F-4D97-AF65-F5344CB8AC3E}">
        <p14:creationId xmlns:p14="http://schemas.microsoft.com/office/powerpoint/2010/main" val="2078629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4113F46-5C8B-C447-B543-00432303DB47}"/>
              </a:ext>
            </a:extLst>
          </p:cNvPr>
          <p:cNvSpPr>
            <a:spLocks noGrp="1"/>
          </p:cNvSpPr>
          <p:nvPr>
            <p:ph type="sldNum" sz="quarter" idx="14"/>
          </p:nvPr>
        </p:nvSpPr>
        <p:spPr>
          <a:xfrm>
            <a:off x="8730930" y="6444000"/>
            <a:ext cx="975000" cy="288000"/>
          </a:xfrm>
        </p:spPr>
        <p:txBody>
          <a:bodyPr/>
          <a:lstStyle/>
          <a:p>
            <a:fld id="{2CF39A64-FD95-C144-B37D-DFADB2595A9F}" type="slidenum">
              <a:rPr lang="ja-JP" altLang="en-US" smtClean="0"/>
              <a:pPr/>
              <a:t>15</a:t>
            </a:fld>
            <a:endParaRPr lang="ja-JP" altLang="en-US"/>
          </a:p>
        </p:txBody>
      </p:sp>
      <p:sp>
        <p:nvSpPr>
          <p:cNvPr id="3" name="テキスト プレースホルダー 2">
            <a:extLst>
              <a:ext uri="{FF2B5EF4-FFF2-40B4-BE49-F238E27FC236}">
                <a16:creationId xmlns:a16="http://schemas.microsoft.com/office/drawing/2014/main" id="{A3EDE2C6-EDF4-C547-9840-B1A845CB0A42}"/>
              </a:ext>
            </a:extLst>
          </p:cNvPr>
          <p:cNvSpPr>
            <a:spLocks noGrp="1"/>
          </p:cNvSpPr>
          <p:nvPr>
            <p:ph type="body" sz="quarter" idx="15"/>
          </p:nvPr>
        </p:nvSpPr>
        <p:spPr>
          <a:xfrm>
            <a:off x="669001" y="374837"/>
            <a:ext cx="8568000" cy="257175"/>
          </a:xfrm>
        </p:spPr>
        <p:txBody>
          <a:bodyPr/>
          <a:lstStyle/>
          <a:p>
            <a:r>
              <a:rPr lang="ja-JP" altLang="en-US"/>
              <a:t>実績</a:t>
            </a:r>
          </a:p>
        </p:txBody>
      </p:sp>
      <p:sp>
        <p:nvSpPr>
          <p:cNvPr id="5" name="テキスト プレースホルダー 4">
            <a:extLst>
              <a:ext uri="{FF2B5EF4-FFF2-40B4-BE49-F238E27FC236}">
                <a16:creationId xmlns:a16="http://schemas.microsoft.com/office/drawing/2014/main" id="{42992D14-B421-5F40-89AE-33CE6B71F80E}"/>
              </a:ext>
            </a:extLst>
          </p:cNvPr>
          <p:cNvSpPr>
            <a:spLocks noGrp="1"/>
          </p:cNvSpPr>
          <p:nvPr>
            <p:ph type="body" sz="quarter" idx="16"/>
          </p:nvPr>
        </p:nvSpPr>
        <p:spPr>
          <a:xfrm>
            <a:off x="669000" y="1799047"/>
            <a:ext cx="8568000" cy="325120"/>
          </a:xfrm>
        </p:spPr>
        <p:txBody>
          <a:bodyPr>
            <a:normAutofit/>
          </a:bodyPr>
          <a:lstStyle/>
          <a:p>
            <a:r>
              <a:rPr lang="ja-JP" altLang="en-US"/>
              <a:t>○○○業界の企業様を中心に○○社以上にご導入いただいています。</a:t>
            </a:r>
            <a:endParaRPr lang="en-US" altLang="ja-JP" dirty="0"/>
          </a:p>
        </p:txBody>
      </p:sp>
      <p:sp>
        <p:nvSpPr>
          <p:cNvPr id="4" name="タイトル 3">
            <a:extLst>
              <a:ext uri="{FF2B5EF4-FFF2-40B4-BE49-F238E27FC236}">
                <a16:creationId xmlns:a16="http://schemas.microsoft.com/office/drawing/2014/main" id="{01162B7C-4D75-D149-98C4-2D0901AC37D9}"/>
              </a:ext>
            </a:extLst>
          </p:cNvPr>
          <p:cNvSpPr>
            <a:spLocks noGrp="1"/>
          </p:cNvSpPr>
          <p:nvPr>
            <p:ph type="title"/>
          </p:nvPr>
        </p:nvSpPr>
        <p:spPr>
          <a:xfrm>
            <a:off x="669000" y="894789"/>
            <a:ext cx="8568000" cy="540000"/>
          </a:xfrm>
        </p:spPr>
        <p:txBody>
          <a:bodyPr>
            <a:normAutofit/>
          </a:bodyPr>
          <a:lstStyle/>
          <a:p>
            <a:r>
              <a:rPr lang="ja-JP" altLang="en-US"/>
              <a:t>○○○サービスの導入企業</a:t>
            </a:r>
          </a:p>
        </p:txBody>
      </p:sp>
      <p:sp>
        <p:nvSpPr>
          <p:cNvPr id="11" name="正方形/長方形 10">
            <a:extLst>
              <a:ext uri="{FF2B5EF4-FFF2-40B4-BE49-F238E27FC236}">
                <a16:creationId xmlns:a16="http://schemas.microsoft.com/office/drawing/2014/main" id="{223F341D-C19A-884A-94A5-0F2ADF8C6A2A}"/>
              </a:ext>
            </a:extLst>
          </p:cNvPr>
          <p:cNvSpPr/>
          <p:nvPr/>
        </p:nvSpPr>
        <p:spPr>
          <a:xfrm>
            <a:off x="668338" y="2719818"/>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2" name="正方形/長方形 11">
            <a:extLst>
              <a:ext uri="{FF2B5EF4-FFF2-40B4-BE49-F238E27FC236}">
                <a16:creationId xmlns:a16="http://schemas.microsoft.com/office/drawing/2014/main" id="{7ABDCAE1-9E42-9843-921D-3F5655FA8CA5}"/>
              </a:ext>
            </a:extLst>
          </p:cNvPr>
          <p:cNvSpPr/>
          <p:nvPr/>
        </p:nvSpPr>
        <p:spPr>
          <a:xfrm>
            <a:off x="668338" y="3428481"/>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3" name="正方形/長方形 12">
            <a:extLst>
              <a:ext uri="{FF2B5EF4-FFF2-40B4-BE49-F238E27FC236}">
                <a16:creationId xmlns:a16="http://schemas.microsoft.com/office/drawing/2014/main" id="{3963C5E4-FDB6-7F43-A8DB-E5B8218A8A20}"/>
              </a:ext>
            </a:extLst>
          </p:cNvPr>
          <p:cNvSpPr/>
          <p:nvPr/>
        </p:nvSpPr>
        <p:spPr>
          <a:xfrm>
            <a:off x="668338" y="4137144"/>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4" name="正方形/長方形 13">
            <a:extLst>
              <a:ext uri="{FF2B5EF4-FFF2-40B4-BE49-F238E27FC236}">
                <a16:creationId xmlns:a16="http://schemas.microsoft.com/office/drawing/2014/main" id="{496CA914-DA1E-CD4C-990E-CD3ADA0A6657}"/>
              </a:ext>
            </a:extLst>
          </p:cNvPr>
          <p:cNvSpPr/>
          <p:nvPr/>
        </p:nvSpPr>
        <p:spPr>
          <a:xfrm>
            <a:off x="668338" y="4861735"/>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5" name="正方形/長方形 14">
            <a:extLst>
              <a:ext uri="{FF2B5EF4-FFF2-40B4-BE49-F238E27FC236}">
                <a16:creationId xmlns:a16="http://schemas.microsoft.com/office/drawing/2014/main" id="{2073963B-7F05-D24D-ABA9-23A0E8A535BD}"/>
              </a:ext>
            </a:extLst>
          </p:cNvPr>
          <p:cNvSpPr/>
          <p:nvPr/>
        </p:nvSpPr>
        <p:spPr>
          <a:xfrm>
            <a:off x="3711256" y="2719818"/>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6" name="正方形/長方形 15">
            <a:extLst>
              <a:ext uri="{FF2B5EF4-FFF2-40B4-BE49-F238E27FC236}">
                <a16:creationId xmlns:a16="http://schemas.microsoft.com/office/drawing/2014/main" id="{B7E2EE06-BA08-3E49-9D39-9A130390AA43}"/>
              </a:ext>
            </a:extLst>
          </p:cNvPr>
          <p:cNvSpPr/>
          <p:nvPr/>
        </p:nvSpPr>
        <p:spPr>
          <a:xfrm>
            <a:off x="3711256" y="3428481"/>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7" name="正方形/長方形 16">
            <a:extLst>
              <a:ext uri="{FF2B5EF4-FFF2-40B4-BE49-F238E27FC236}">
                <a16:creationId xmlns:a16="http://schemas.microsoft.com/office/drawing/2014/main" id="{2B0D6AF9-5337-2341-A6C7-D99A42B9A391}"/>
              </a:ext>
            </a:extLst>
          </p:cNvPr>
          <p:cNvSpPr/>
          <p:nvPr/>
        </p:nvSpPr>
        <p:spPr>
          <a:xfrm>
            <a:off x="3711256" y="4137144"/>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8" name="正方形/長方形 17">
            <a:extLst>
              <a:ext uri="{FF2B5EF4-FFF2-40B4-BE49-F238E27FC236}">
                <a16:creationId xmlns:a16="http://schemas.microsoft.com/office/drawing/2014/main" id="{7203DC19-C607-2144-8EDC-6D12B37713CE}"/>
              </a:ext>
            </a:extLst>
          </p:cNvPr>
          <p:cNvSpPr/>
          <p:nvPr/>
        </p:nvSpPr>
        <p:spPr>
          <a:xfrm>
            <a:off x="3693000" y="4861735"/>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19" name="正方形/長方形 18">
            <a:extLst>
              <a:ext uri="{FF2B5EF4-FFF2-40B4-BE49-F238E27FC236}">
                <a16:creationId xmlns:a16="http://schemas.microsoft.com/office/drawing/2014/main" id="{4109ED59-0699-534E-AEDE-309DA0B0769F}"/>
              </a:ext>
            </a:extLst>
          </p:cNvPr>
          <p:cNvSpPr/>
          <p:nvPr/>
        </p:nvSpPr>
        <p:spPr>
          <a:xfrm>
            <a:off x="6717662" y="2719818"/>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0" name="正方形/長方形 19">
            <a:extLst>
              <a:ext uri="{FF2B5EF4-FFF2-40B4-BE49-F238E27FC236}">
                <a16:creationId xmlns:a16="http://schemas.microsoft.com/office/drawing/2014/main" id="{A676852F-D246-F346-96AE-5D2534B86EC4}"/>
              </a:ext>
            </a:extLst>
          </p:cNvPr>
          <p:cNvSpPr/>
          <p:nvPr/>
        </p:nvSpPr>
        <p:spPr>
          <a:xfrm>
            <a:off x="6717662" y="3428481"/>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1" name="正方形/長方形 20">
            <a:extLst>
              <a:ext uri="{FF2B5EF4-FFF2-40B4-BE49-F238E27FC236}">
                <a16:creationId xmlns:a16="http://schemas.microsoft.com/office/drawing/2014/main" id="{8150993E-6200-E44F-9762-35AF15897438}"/>
              </a:ext>
            </a:extLst>
          </p:cNvPr>
          <p:cNvSpPr/>
          <p:nvPr/>
        </p:nvSpPr>
        <p:spPr>
          <a:xfrm>
            <a:off x="6717662" y="4137144"/>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2" name="正方形/長方形 21">
            <a:extLst>
              <a:ext uri="{FF2B5EF4-FFF2-40B4-BE49-F238E27FC236}">
                <a16:creationId xmlns:a16="http://schemas.microsoft.com/office/drawing/2014/main" id="{6C1B0ECD-1B7F-6047-BED2-094675407496}"/>
              </a:ext>
            </a:extLst>
          </p:cNvPr>
          <p:cNvSpPr/>
          <p:nvPr/>
        </p:nvSpPr>
        <p:spPr>
          <a:xfrm>
            <a:off x="6717662" y="4861735"/>
            <a:ext cx="2520000" cy="46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600" b="1">
                <a:solidFill>
                  <a:schemeClr val="bg1"/>
                </a:solidFill>
              </a:rPr>
              <a:t>企業ロゴ</a:t>
            </a:r>
          </a:p>
        </p:txBody>
      </p:sp>
      <p:sp>
        <p:nvSpPr>
          <p:cNvPr id="27" name="正方形/長方形 26">
            <a:extLst>
              <a:ext uri="{FF2B5EF4-FFF2-40B4-BE49-F238E27FC236}">
                <a16:creationId xmlns:a16="http://schemas.microsoft.com/office/drawing/2014/main" id="{07E9E8AC-ADCA-A848-B8F6-C2FDC727396F}"/>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8" name="テキスト ボックス 27">
            <a:extLst>
              <a:ext uri="{FF2B5EF4-FFF2-40B4-BE49-F238E27FC236}">
                <a16:creationId xmlns:a16="http://schemas.microsoft.com/office/drawing/2014/main" id="{AE065E53-8F90-FA4E-9662-576E8A3090E0}"/>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Tree>
    <p:extLst>
      <p:ext uri="{BB962C8B-B14F-4D97-AF65-F5344CB8AC3E}">
        <p14:creationId xmlns:p14="http://schemas.microsoft.com/office/powerpoint/2010/main" val="2728598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54">
            <a:extLst>
              <a:ext uri="{FF2B5EF4-FFF2-40B4-BE49-F238E27FC236}">
                <a16:creationId xmlns:a16="http://schemas.microsoft.com/office/drawing/2014/main" id="{3799430F-DDC6-456D-B27D-F198FD65ECA3}"/>
              </a:ext>
            </a:extLst>
          </p:cNvPr>
          <p:cNvSpPr/>
          <p:nvPr/>
        </p:nvSpPr>
        <p:spPr>
          <a:xfrm>
            <a:off x="5287220" y="4022386"/>
            <a:ext cx="3960000" cy="72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600" b="1" u="sng"/>
              <a:t>ウェブサイトを詳しく見る</a:t>
            </a:r>
            <a:endParaRPr kumimoji="1" lang="ja-JP" altLang="en-US" sz="1600" b="1" u="sng" dirty="0"/>
          </a:p>
        </p:txBody>
      </p:sp>
      <p:sp>
        <p:nvSpPr>
          <p:cNvPr id="18" name="テキスト プレースホルダー 2">
            <a:extLst>
              <a:ext uri="{FF2B5EF4-FFF2-40B4-BE49-F238E27FC236}">
                <a16:creationId xmlns:a16="http://schemas.microsoft.com/office/drawing/2014/main" id="{62515E5B-A2BD-48BF-8F72-6146A02933A5}"/>
              </a:ext>
            </a:extLst>
          </p:cNvPr>
          <p:cNvSpPr txBox="1">
            <a:spLocks/>
          </p:cNvSpPr>
          <p:nvPr/>
        </p:nvSpPr>
        <p:spPr>
          <a:xfrm>
            <a:off x="5949156" y="3139869"/>
            <a:ext cx="2700000" cy="720000"/>
          </a:xfrm>
          <a:prstGeom prst="rect">
            <a:avLst/>
          </a:prstGeom>
        </p:spPr>
        <p:txBody>
          <a:bodyPr anchor="ctr">
            <a:norm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lang="ja-JP" altLang="en-US" sz="1800" b="1"/>
              <a:t>無料</a:t>
            </a:r>
            <a:r>
              <a:rPr lang="en-US" altLang="ja-JP" sz="1800" b="1" dirty="0"/>
              <a:t>○</a:t>
            </a:r>
            <a:r>
              <a:rPr lang="ja-JP" altLang="en-US" sz="1800" b="1"/>
              <a:t>○○○実施中！</a:t>
            </a:r>
            <a:endParaRPr lang="en-US" altLang="ja-JP" sz="1800" b="1" dirty="0"/>
          </a:p>
          <a:p>
            <a:pPr marL="0" indent="0" algn="ctr">
              <a:spcBef>
                <a:spcPts val="0"/>
              </a:spcBef>
              <a:buNone/>
            </a:pPr>
            <a:r>
              <a:rPr lang="ja-JP" altLang="en-US" sz="1800" b="1"/>
              <a:t>ぜひお試しください</a:t>
            </a:r>
            <a:endParaRPr lang="ja-JP" altLang="en-US" sz="1800" b="1" dirty="0"/>
          </a:p>
        </p:txBody>
      </p:sp>
      <p:sp>
        <p:nvSpPr>
          <p:cNvPr id="17" name="スライド番号プレースホルダー 2">
            <a:extLst>
              <a:ext uri="{FF2B5EF4-FFF2-40B4-BE49-F238E27FC236}">
                <a16:creationId xmlns:a16="http://schemas.microsoft.com/office/drawing/2014/main" id="{C3173696-61B7-874E-94AD-FAC6E06CBE6F}"/>
              </a:ext>
            </a:extLst>
          </p:cNvPr>
          <p:cNvSpPr>
            <a:spLocks noGrp="1"/>
          </p:cNvSpPr>
          <p:nvPr>
            <p:ph type="sldNum" sz="quarter" idx="14"/>
          </p:nvPr>
        </p:nvSpPr>
        <p:spPr>
          <a:xfrm>
            <a:off x="8730930" y="6444000"/>
            <a:ext cx="975000" cy="288000"/>
          </a:xfrm>
        </p:spPr>
        <p:txBody>
          <a:bodyPr/>
          <a:lstStyle/>
          <a:p>
            <a:fld id="{2CF39A64-FD95-C144-B37D-DFADB2595A9F}" type="slidenum">
              <a:rPr lang="ja-JP" altLang="en-US" smtClean="0"/>
              <a:pPr/>
              <a:t>16</a:t>
            </a:fld>
            <a:endParaRPr lang="ja-JP" altLang="en-US"/>
          </a:p>
        </p:txBody>
      </p:sp>
      <p:sp>
        <p:nvSpPr>
          <p:cNvPr id="3" name="テキスト プレースホルダー 2">
            <a:extLst>
              <a:ext uri="{FF2B5EF4-FFF2-40B4-BE49-F238E27FC236}">
                <a16:creationId xmlns:a16="http://schemas.microsoft.com/office/drawing/2014/main" id="{CBC90A8D-66ED-8642-AA03-C412495884F5}"/>
              </a:ext>
            </a:extLst>
          </p:cNvPr>
          <p:cNvSpPr>
            <a:spLocks noGrp="1"/>
          </p:cNvSpPr>
          <p:nvPr>
            <p:ph type="body" sz="quarter" idx="15"/>
          </p:nvPr>
        </p:nvSpPr>
        <p:spPr>
          <a:xfrm>
            <a:off x="669001" y="374837"/>
            <a:ext cx="8568000" cy="257175"/>
          </a:xfrm>
        </p:spPr>
        <p:txBody>
          <a:bodyPr/>
          <a:lstStyle/>
          <a:p>
            <a:r>
              <a:rPr lang="ja-JP" altLang="en-US"/>
              <a:t>お問い合わせ先</a:t>
            </a:r>
          </a:p>
        </p:txBody>
      </p:sp>
      <p:sp>
        <p:nvSpPr>
          <p:cNvPr id="2" name="タイトル 1">
            <a:extLst>
              <a:ext uri="{FF2B5EF4-FFF2-40B4-BE49-F238E27FC236}">
                <a16:creationId xmlns:a16="http://schemas.microsoft.com/office/drawing/2014/main" id="{5B4A2882-5E26-5740-9CF7-B07DA637E255}"/>
              </a:ext>
            </a:extLst>
          </p:cNvPr>
          <p:cNvSpPr>
            <a:spLocks noGrp="1"/>
          </p:cNvSpPr>
          <p:nvPr>
            <p:ph type="title"/>
          </p:nvPr>
        </p:nvSpPr>
        <p:spPr>
          <a:xfrm>
            <a:off x="669000" y="894789"/>
            <a:ext cx="8568000" cy="540000"/>
          </a:xfrm>
        </p:spPr>
        <p:txBody>
          <a:bodyPr>
            <a:normAutofit/>
          </a:bodyPr>
          <a:lstStyle/>
          <a:p>
            <a:r>
              <a:rPr lang="ja-JP" altLang="en-US"/>
              <a:t>〇〇〇業務のお悩みを解決します</a:t>
            </a:r>
          </a:p>
        </p:txBody>
      </p:sp>
      <p:sp>
        <p:nvSpPr>
          <p:cNvPr id="4" name="正方形/長方形 3">
            <a:extLst>
              <a:ext uri="{FF2B5EF4-FFF2-40B4-BE49-F238E27FC236}">
                <a16:creationId xmlns:a16="http://schemas.microsoft.com/office/drawing/2014/main" id="{0BFC0C91-783B-3D49-BB30-88537628D9E1}"/>
              </a:ext>
            </a:extLst>
          </p:cNvPr>
          <p:cNvSpPr/>
          <p:nvPr/>
        </p:nvSpPr>
        <p:spPr>
          <a:xfrm>
            <a:off x="5707117" y="5025268"/>
            <a:ext cx="3154881" cy="6150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サービス・企業ロゴ</a:t>
            </a:r>
          </a:p>
        </p:txBody>
      </p:sp>
      <p:pic>
        <p:nvPicPr>
          <p:cNvPr id="7" name="図 6">
            <a:extLst>
              <a:ext uri="{FF2B5EF4-FFF2-40B4-BE49-F238E27FC236}">
                <a16:creationId xmlns:a16="http://schemas.microsoft.com/office/drawing/2014/main" id="{A6CB5D80-72A2-894D-A614-5A430A03C4CC}"/>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83"/>
          <a:stretch/>
        </p:blipFill>
        <p:spPr>
          <a:xfrm>
            <a:off x="573150" y="3250439"/>
            <a:ext cx="4379850" cy="2389918"/>
          </a:xfrm>
          <a:prstGeom prst="rect">
            <a:avLst/>
          </a:prstGeom>
        </p:spPr>
      </p:pic>
      <p:pic>
        <p:nvPicPr>
          <p:cNvPr id="8" name="図 7">
            <a:extLst>
              <a:ext uri="{FF2B5EF4-FFF2-40B4-BE49-F238E27FC236}">
                <a16:creationId xmlns:a16="http://schemas.microsoft.com/office/drawing/2014/main" id="{BF2915CC-551B-044C-BCB2-88A495A98C8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226033" y="3433117"/>
            <a:ext cx="3068799" cy="1811427"/>
          </a:xfrm>
          <a:prstGeom prst="rect">
            <a:avLst/>
          </a:prstGeom>
        </p:spPr>
      </p:pic>
      <p:pic>
        <p:nvPicPr>
          <p:cNvPr id="9" name="図 8">
            <a:extLst>
              <a:ext uri="{FF2B5EF4-FFF2-40B4-BE49-F238E27FC236}">
                <a16:creationId xmlns:a16="http://schemas.microsoft.com/office/drawing/2014/main" id="{428E8130-769A-0E4F-BE13-BA2903611F2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899575" y="4047963"/>
            <a:ext cx="842227" cy="1644886"/>
          </a:xfrm>
          <a:prstGeom prst="rect">
            <a:avLst/>
          </a:prstGeom>
        </p:spPr>
      </p:pic>
      <p:pic>
        <p:nvPicPr>
          <p:cNvPr id="10" name="図 9">
            <a:extLst>
              <a:ext uri="{FF2B5EF4-FFF2-40B4-BE49-F238E27FC236}">
                <a16:creationId xmlns:a16="http://schemas.microsoft.com/office/drawing/2014/main" id="{8B719559-2BA4-E94C-ABED-F9B32403C017}"/>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71621" y="4168051"/>
            <a:ext cx="686841" cy="1418357"/>
          </a:xfrm>
          <a:prstGeom prst="rect">
            <a:avLst/>
          </a:prstGeom>
        </p:spPr>
      </p:pic>
      <p:cxnSp>
        <p:nvCxnSpPr>
          <p:cNvPr id="6" name="直線コネクタ 5">
            <a:extLst>
              <a:ext uri="{FF2B5EF4-FFF2-40B4-BE49-F238E27FC236}">
                <a16:creationId xmlns:a16="http://schemas.microsoft.com/office/drawing/2014/main" id="{AE2950F8-0367-6E46-AED0-69B871274C2D}"/>
              </a:ext>
            </a:extLst>
          </p:cNvPr>
          <p:cNvCxnSpPr>
            <a:cxnSpLocks/>
          </p:cNvCxnSpPr>
          <p:nvPr/>
        </p:nvCxnSpPr>
        <p:spPr>
          <a:xfrm>
            <a:off x="5591503" y="3286907"/>
            <a:ext cx="231228" cy="42592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331B75F-5C2A-254B-8D78-58C2E39F1C18}"/>
              </a:ext>
            </a:extLst>
          </p:cNvPr>
          <p:cNvCxnSpPr>
            <a:cxnSpLocks/>
          </p:cNvCxnSpPr>
          <p:nvPr/>
        </p:nvCxnSpPr>
        <p:spPr>
          <a:xfrm flipH="1">
            <a:off x="8775581" y="3286907"/>
            <a:ext cx="220717" cy="42264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テキスト プレースホルダー 14">
            <a:extLst>
              <a:ext uri="{FF2B5EF4-FFF2-40B4-BE49-F238E27FC236}">
                <a16:creationId xmlns:a16="http://schemas.microsoft.com/office/drawing/2014/main" id="{3A5E76D5-EEC7-E849-8C39-098A69AC6D71}"/>
              </a:ext>
            </a:extLst>
          </p:cNvPr>
          <p:cNvSpPr txBox="1">
            <a:spLocks/>
          </p:cNvSpPr>
          <p:nvPr/>
        </p:nvSpPr>
        <p:spPr>
          <a:xfrm>
            <a:off x="669000" y="1872313"/>
            <a:ext cx="8568000" cy="719999"/>
          </a:xfrm>
          <a:prstGeom prst="rect">
            <a:avLst/>
          </a:prstGeom>
        </p:spPr>
        <p:txBody>
          <a:bodyPr anchor="ctr">
            <a:norm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10000"/>
              </a:lnSpc>
              <a:spcBef>
                <a:spcPts val="0"/>
              </a:spcBef>
              <a:buNone/>
            </a:pPr>
            <a:r>
              <a:rPr lang="ja-JP" altLang="en-US" sz="1400"/>
              <a:t>○○○を最適化する○○○企業様向けのサービスを提供しています。</a:t>
            </a:r>
            <a:endParaRPr lang="en-US" altLang="ja-JP" sz="1400" dirty="0"/>
          </a:p>
          <a:p>
            <a:pPr marL="0" indent="0" algn="ctr">
              <a:lnSpc>
                <a:spcPct val="110000"/>
              </a:lnSpc>
              <a:spcBef>
                <a:spcPts val="0"/>
              </a:spcBef>
              <a:buNone/>
            </a:pPr>
            <a:r>
              <a:rPr lang="ja-JP" altLang="en-US" sz="1400"/>
              <a:t>導入に関するご相談・ご質問がある方は○○○○よりお気軽にお問い合わせください。</a:t>
            </a:r>
            <a:endParaRPr lang="en-US" altLang="ja-JP" sz="1400" dirty="0"/>
          </a:p>
        </p:txBody>
      </p:sp>
      <p:sp>
        <p:nvSpPr>
          <p:cNvPr id="20" name="正方形/長方形 19">
            <a:extLst>
              <a:ext uri="{FF2B5EF4-FFF2-40B4-BE49-F238E27FC236}">
                <a16:creationId xmlns:a16="http://schemas.microsoft.com/office/drawing/2014/main" id="{C812786B-01F8-F44D-8DF8-6B24FDFF515D}"/>
              </a:ext>
            </a:extLst>
          </p:cNvPr>
          <p:cNvSpPr/>
          <p:nvPr/>
        </p:nvSpPr>
        <p:spPr>
          <a:xfrm>
            <a:off x="2017401" y="4598386"/>
            <a:ext cx="162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a:solidFill>
                  <a:schemeClr val="tx1"/>
                </a:solidFill>
              </a:rPr>
              <a:t>サービスイメージ</a:t>
            </a:r>
          </a:p>
        </p:txBody>
      </p:sp>
      <p:sp>
        <p:nvSpPr>
          <p:cNvPr id="21" name="正方形/長方形 20">
            <a:extLst>
              <a:ext uri="{FF2B5EF4-FFF2-40B4-BE49-F238E27FC236}">
                <a16:creationId xmlns:a16="http://schemas.microsoft.com/office/drawing/2014/main" id="{4B521ED5-BB32-6E47-8CA5-D4ABF1C7AB18}"/>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Tree>
    <p:extLst>
      <p:ext uri="{BB962C8B-B14F-4D97-AF65-F5344CB8AC3E}">
        <p14:creationId xmlns:p14="http://schemas.microsoft.com/office/powerpoint/2010/main" val="4008462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17</a:t>
            </a:fld>
            <a:endParaRPr lang="ja-JP" altLang="en-US"/>
          </a:p>
        </p:txBody>
      </p:sp>
      <p:sp>
        <p:nvSpPr>
          <p:cNvPr id="3" name="テキスト プレースホルダー 2">
            <a:extLst>
              <a:ext uri="{FF2B5EF4-FFF2-40B4-BE49-F238E27FC236}">
                <a16:creationId xmlns:a16="http://schemas.microsoft.com/office/drawing/2014/main" id="{4C749A4C-E219-6448-9F83-2915DD4E8B00}"/>
              </a:ext>
            </a:extLst>
          </p:cNvPr>
          <p:cNvSpPr>
            <a:spLocks noGrp="1"/>
          </p:cNvSpPr>
          <p:nvPr>
            <p:ph type="body" sz="quarter" idx="15"/>
          </p:nvPr>
        </p:nvSpPr>
        <p:spPr>
          <a:xfrm>
            <a:off x="669001" y="374837"/>
            <a:ext cx="8568000" cy="257175"/>
          </a:xfrm>
        </p:spPr>
        <p:txBody>
          <a:bodyPr/>
          <a:lstStyle/>
          <a:p>
            <a:r>
              <a:rPr lang="ja-JP" altLang="en-US"/>
              <a:t>セクションタイトル○○○○</a:t>
            </a:r>
          </a:p>
        </p:txBody>
      </p:sp>
      <p:sp>
        <p:nvSpPr>
          <p:cNvPr id="2" name="タイトル 1">
            <a:extLst>
              <a:ext uri="{FF2B5EF4-FFF2-40B4-BE49-F238E27FC236}">
                <a16:creationId xmlns:a16="http://schemas.microsoft.com/office/drawing/2014/main" id="{6410DA2D-A310-6C46-B57D-DB38523E6142}"/>
              </a:ext>
            </a:extLst>
          </p:cNvPr>
          <p:cNvSpPr>
            <a:spLocks noGrp="1"/>
          </p:cNvSpPr>
          <p:nvPr>
            <p:ph type="title"/>
          </p:nvPr>
        </p:nvSpPr>
        <p:spPr>
          <a:xfrm>
            <a:off x="669000" y="894789"/>
            <a:ext cx="8568000" cy="540000"/>
          </a:xfrm>
        </p:spPr>
        <p:txBody>
          <a:bodyPr/>
          <a:lstStyle/>
          <a:p>
            <a:r>
              <a:rPr lang="ja-JP" altLang="en-US"/>
              <a:t>ページタイトル○○○○</a:t>
            </a:r>
          </a:p>
        </p:txBody>
      </p:sp>
      <p:sp>
        <p:nvSpPr>
          <p:cNvPr id="25" name="テキスト ボックス 24">
            <a:extLst>
              <a:ext uri="{FF2B5EF4-FFF2-40B4-BE49-F238E27FC236}">
                <a16:creationId xmlns:a16="http://schemas.microsoft.com/office/drawing/2014/main" id="{2B8DCF70-934F-124E-88EE-CAA519D689B8}"/>
              </a:ext>
            </a:extLst>
          </p:cNvPr>
          <p:cNvSpPr txBox="1"/>
          <p:nvPr/>
        </p:nvSpPr>
        <p:spPr>
          <a:xfrm>
            <a:off x="668998" y="2710006"/>
            <a:ext cx="39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6" name="テキスト ボックス 25">
            <a:extLst>
              <a:ext uri="{FF2B5EF4-FFF2-40B4-BE49-F238E27FC236}">
                <a16:creationId xmlns:a16="http://schemas.microsoft.com/office/drawing/2014/main" id="{5389722B-73AA-8F4F-870B-3E0A3C3E0F58}"/>
              </a:ext>
            </a:extLst>
          </p:cNvPr>
          <p:cNvSpPr txBox="1"/>
          <p:nvPr/>
        </p:nvSpPr>
        <p:spPr>
          <a:xfrm>
            <a:off x="1208996" y="2170006"/>
            <a:ext cx="342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1" name="テキスト ボックス 10">
            <a:extLst>
              <a:ext uri="{FF2B5EF4-FFF2-40B4-BE49-F238E27FC236}">
                <a16:creationId xmlns:a16="http://schemas.microsoft.com/office/drawing/2014/main" id="{5FB27C4A-BE35-0C4D-B577-CC17A2AF3431}"/>
              </a:ext>
            </a:extLst>
          </p:cNvPr>
          <p:cNvSpPr txBox="1"/>
          <p:nvPr/>
        </p:nvSpPr>
        <p:spPr>
          <a:xfrm>
            <a:off x="668996" y="4639904"/>
            <a:ext cx="39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12" name="テキスト ボックス 11">
            <a:extLst>
              <a:ext uri="{FF2B5EF4-FFF2-40B4-BE49-F238E27FC236}">
                <a16:creationId xmlns:a16="http://schemas.microsoft.com/office/drawing/2014/main" id="{EF91735E-D5E7-C948-B0C6-ED3E3B73DBAC}"/>
              </a:ext>
            </a:extLst>
          </p:cNvPr>
          <p:cNvSpPr txBox="1"/>
          <p:nvPr/>
        </p:nvSpPr>
        <p:spPr>
          <a:xfrm>
            <a:off x="1208994" y="4099904"/>
            <a:ext cx="342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3" name="テキスト ボックス 12">
            <a:extLst>
              <a:ext uri="{FF2B5EF4-FFF2-40B4-BE49-F238E27FC236}">
                <a16:creationId xmlns:a16="http://schemas.microsoft.com/office/drawing/2014/main" id="{059221F2-0097-2D4D-9533-C7C0D6917DB7}"/>
              </a:ext>
            </a:extLst>
          </p:cNvPr>
          <p:cNvSpPr txBox="1"/>
          <p:nvPr/>
        </p:nvSpPr>
        <p:spPr>
          <a:xfrm>
            <a:off x="5276998" y="2710006"/>
            <a:ext cx="39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14" name="テキスト ボックス 13">
            <a:extLst>
              <a:ext uri="{FF2B5EF4-FFF2-40B4-BE49-F238E27FC236}">
                <a16:creationId xmlns:a16="http://schemas.microsoft.com/office/drawing/2014/main" id="{B3146FBB-AE09-8D44-BB67-34C665E985B3}"/>
              </a:ext>
            </a:extLst>
          </p:cNvPr>
          <p:cNvSpPr txBox="1"/>
          <p:nvPr/>
        </p:nvSpPr>
        <p:spPr>
          <a:xfrm>
            <a:off x="5816996" y="2170006"/>
            <a:ext cx="342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5" name="テキスト ボックス 14">
            <a:extLst>
              <a:ext uri="{FF2B5EF4-FFF2-40B4-BE49-F238E27FC236}">
                <a16:creationId xmlns:a16="http://schemas.microsoft.com/office/drawing/2014/main" id="{E5A7E09C-921C-B141-8FC9-E72C6A39A5A3}"/>
              </a:ext>
            </a:extLst>
          </p:cNvPr>
          <p:cNvSpPr txBox="1"/>
          <p:nvPr/>
        </p:nvSpPr>
        <p:spPr>
          <a:xfrm>
            <a:off x="5276996" y="4639904"/>
            <a:ext cx="39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16" name="テキスト ボックス 15">
            <a:extLst>
              <a:ext uri="{FF2B5EF4-FFF2-40B4-BE49-F238E27FC236}">
                <a16:creationId xmlns:a16="http://schemas.microsoft.com/office/drawing/2014/main" id="{632A2385-DFD6-1D4A-BEBF-9987A414D9AB}"/>
              </a:ext>
            </a:extLst>
          </p:cNvPr>
          <p:cNvSpPr txBox="1"/>
          <p:nvPr/>
        </p:nvSpPr>
        <p:spPr>
          <a:xfrm>
            <a:off x="5816994" y="4099904"/>
            <a:ext cx="342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7" name="円/楕円 16">
            <a:extLst>
              <a:ext uri="{FF2B5EF4-FFF2-40B4-BE49-F238E27FC236}">
                <a16:creationId xmlns:a16="http://schemas.microsoft.com/office/drawing/2014/main" id="{E3B88B4C-F7B9-B442-B417-D89F59BF8460}"/>
              </a:ext>
            </a:extLst>
          </p:cNvPr>
          <p:cNvSpPr>
            <a:spLocks noChangeAspect="1"/>
          </p:cNvSpPr>
          <p:nvPr/>
        </p:nvSpPr>
        <p:spPr>
          <a:xfrm>
            <a:off x="668996" y="2227346"/>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t>1</a:t>
            </a:r>
            <a:endParaRPr kumimoji="1" lang="ja-JP" altLang="en-US" sz="1200" b="1"/>
          </a:p>
        </p:txBody>
      </p:sp>
      <p:sp>
        <p:nvSpPr>
          <p:cNvPr id="18" name="円/楕円 17">
            <a:extLst>
              <a:ext uri="{FF2B5EF4-FFF2-40B4-BE49-F238E27FC236}">
                <a16:creationId xmlns:a16="http://schemas.microsoft.com/office/drawing/2014/main" id="{F83014ED-26F8-ED4C-B8E2-8EB1E570071D}"/>
              </a:ext>
            </a:extLst>
          </p:cNvPr>
          <p:cNvSpPr>
            <a:spLocks noChangeAspect="1"/>
          </p:cNvSpPr>
          <p:nvPr/>
        </p:nvSpPr>
        <p:spPr>
          <a:xfrm>
            <a:off x="5280571" y="2224006"/>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t>3</a:t>
            </a:r>
            <a:endParaRPr kumimoji="1" lang="ja-JP" altLang="en-US" sz="1200" b="1"/>
          </a:p>
        </p:txBody>
      </p:sp>
      <p:sp>
        <p:nvSpPr>
          <p:cNvPr id="19" name="円/楕円 18">
            <a:extLst>
              <a:ext uri="{FF2B5EF4-FFF2-40B4-BE49-F238E27FC236}">
                <a16:creationId xmlns:a16="http://schemas.microsoft.com/office/drawing/2014/main" id="{492F6E56-4A23-EF4C-897D-9C000D8330BB}"/>
              </a:ext>
            </a:extLst>
          </p:cNvPr>
          <p:cNvSpPr>
            <a:spLocks noChangeAspect="1"/>
          </p:cNvSpPr>
          <p:nvPr/>
        </p:nvSpPr>
        <p:spPr>
          <a:xfrm>
            <a:off x="668996" y="4154102"/>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t>2</a:t>
            </a:r>
            <a:endParaRPr kumimoji="1" lang="ja-JP" altLang="en-US" sz="1200" b="1"/>
          </a:p>
        </p:txBody>
      </p:sp>
      <p:sp>
        <p:nvSpPr>
          <p:cNvPr id="20" name="円/楕円 19">
            <a:extLst>
              <a:ext uri="{FF2B5EF4-FFF2-40B4-BE49-F238E27FC236}">
                <a16:creationId xmlns:a16="http://schemas.microsoft.com/office/drawing/2014/main" id="{8F3AE1FD-5882-824D-B231-D32CCAC2A40A}"/>
              </a:ext>
            </a:extLst>
          </p:cNvPr>
          <p:cNvSpPr>
            <a:spLocks noChangeAspect="1"/>
          </p:cNvSpPr>
          <p:nvPr/>
        </p:nvSpPr>
        <p:spPr>
          <a:xfrm>
            <a:off x="5280571" y="4154102"/>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t>4</a:t>
            </a:r>
            <a:endParaRPr kumimoji="1" lang="ja-JP" altLang="en-US" sz="1200" b="1"/>
          </a:p>
        </p:txBody>
      </p:sp>
    </p:spTree>
    <p:extLst>
      <p:ext uri="{BB962C8B-B14F-4D97-AF65-F5344CB8AC3E}">
        <p14:creationId xmlns:p14="http://schemas.microsoft.com/office/powerpoint/2010/main" val="3307145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18</a:t>
            </a:fld>
            <a:endParaRPr lang="ja-JP" altLang="en-US"/>
          </a:p>
        </p:txBody>
      </p:sp>
      <p:sp>
        <p:nvSpPr>
          <p:cNvPr id="3" name="テキスト プレースホルダー 2">
            <a:extLst>
              <a:ext uri="{FF2B5EF4-FFF2-40B4-BE49-F238E27FC236}">
                <a16:creationId xmlns:a16="http://schemas.microsoft.com/office/drawing/2014/main" id="{4C749A4C-E219-6448-9F83-2915DD4E8B00}"/>
              </a:ext>
            </a:extLst>
          </p:cNvPr>
          <p:cNvSpPr>
            <a:spLocks noGrp="1"/>
          </p:cNvSpPr>
          <p:nvPr>
            <p:ph type="body" sz="quarter" idx="15"/>
          </p:nvPr>
        </p:nvSpPr>
        <p:spPr>
          <a:xfrm>
            <a:off x="669001" y="374837"/>
            <a:ext cx="8568000" cy="257175"/>
          </a:xfrm>
        </p:spPr>
        <p:txBody>
          <a:bodyPr/>
          <a:lstStyle/>
          <a:p>
            <a:r>
              <a:rPr lang="ja-JP" altLang="en-US"/>
              <a:t>セクションタイトル○○○○</a:t>
            </a:r>
          </a:p>
        </p:txBody>
      </p:sp>
      <p:sp>
        <p:nvSpPr>
          <p:cNvPr id="2" name="タイトル 1">
            <a:extLst>
              <a:ext uri="{FF2B5EF4-FFF2-40B4-BE49-F238E27FC236}">
                <a16:creationId xmlns:a16="http://schemas.microsoft.com/office/drawing/2014/main" id="{6410DA2D-A310-6C46-B57D-DB38523E6142}"/>
              </a:ext>
            </a:extLst>
          </p:cNvPr>
          <p:cNvSpPr>
            <a:spLocks noGrp="1"/>
          </p:cNvSpPr>
          <p:nvPr>
            <p:ph type="title"/>
          </p:nvPr>
        </p:nvSpPr>
        <p:spPr>
          <a:xfrm>
            <a:off x="669000" y="894789"/>
            <a:ext cx="8568000" cy="540000"/>
          </a:xfrm>
        </p:spPr>
        <p:txBody>
          <a:bodyPr/>
          <a:lstStyle/>
          <a:p>
            <a:r>
              <a:rPr lang="ja-JP" altLang="en-US"/>
              <a:t>ページタイトル○○○○</a:t>
            </a:r>
          </a:p>
        </p:txBody>
      </p:sp>
      <p:sp>
        <p:nvSpPr>
          <p:cNvPr id="25" name="テキスト ボックス 24">
            <a:extLst>
              <a:ext uri="{FF2B5EF4-FFF2-40B4-BE49-F238E27FC236}">
                <a16:creationId xmlns:a16="http://schemas.microsoft.com/office/drawing/2014/main" id="{2B8DCF70-934F-124E-88EE-CAA519D689B8}"/>
              </a:ext>
            </a:extLst>
          </p:cNvPr>
          <p:cNvSpPr txBox="1"/>
          <p:nvPr/>
        </p:nvSpPr>
        <p:spPr>
          <a:xfrm>
            <a:off x="668998" y="2769394"/>
            <a:ext cx="3960000"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a:t>
            </a:r>
          </a:p>
        </p:txBody>
      </p:sp>
      <p:sp>
        <p:nvSpPr>
          <p:cNvPr id="26" name="テキスト ボックス 25">
            <a:extLst>
              <a:ext uri="{FF2B5EF4-FFF2-40B4-BE49-F238E27FC236}">
                <a16:creationId xmlns:a16="http://schemas.microsoft.com/office/drawing/2014/main" id="{5389722B-73AA-8F4F-870B-3E0A3C3E0F58}"/>
              </a:ext>
            </a:extLst>
          </p:cNvPr>
          <p:cNvSpPr txBox="1"/>
          <p:nvPr/>
        </p:nvSpPr>
        <p:spPr>
          <a:xfrm>
            <a:off x="669000" y="2229394"/>
            <a:ext cx="396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1" name="テキスト ボックス 10">
            <a:extLst>
              <a:ext uri="{FF2B5EF4-FFF2-40B4-BE49-F238E27FC236}">
                <a16:creationId xmlns:a16="http://schemas.microsoft.com/office/drawing/2014/main" id="{5FB27C4A-BE35-0C4D-B577-CC17A2AF3431}"/>
              </a:ext>
            </a:extLst>
          </p:cNvPr>
          <p:cNvSpPr txBox="1"/>
          <p:nvPr/>
        </p:nvSpPr>
        <p:spPr>
          <a:xfrm>
            <a:off x="668996" y="4569394"/>
            <a:ext cx="3960000"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a:t>
            </a:r>
          </a:p>
        </p:txBody>
      </p:sp>
      <p:sp>
        <p:nvSpPr>
          <p:cNvPr id="12" name="テキスト ボックス 11">
            <a:extLst>
              <a:ext uri="{FF2B5EF4-FFF2-40B4-BE49-F238E27FC236}">
                <a16:creationId xmlns:a16="http://schemas.microsoft.com/office/drawing/2014/main" id="{EF91735E-D5E7-C948-B0C6-ED3E3B73DBAC}"/>
              </a:ext>
            </a:extLst>
          </p:cNvPr>
          <p:cNvSpPr txBox="1"/>
          <p:nvPr/>
        </p:nvSpPr>
        <p:spPr>
          <a:xfrm>
            <a:off x="668998" y="4029394"/>
            <a:ext cx="396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7" name="正方形/長方形 16">
            <a:extLst>
              <a:ext uri="{FF2B5EF4-FFF2-40B4-BE49-F238E27FC236}">
                <a16:creationId xmlns:a16="http://schemas.microsoft.com/office/drawing/2014/main" id="{17CB0751-7FF8-5E4B-B260-F21BE9EC44DF}"/>
              </a:ext>
            </a:extLst>
          </p:cNvPr>
          <p:cNvSpPr/>
          <p:nvPr/>
        </p:nvSpPr>
        <p:spPr>
          <a:xfrm>
            <a:off x="5438430" y="2229394"/>
            <a:ext cx="3780000" cy="34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18" name="円/楕円 17">
            <a:extLst>
              <a:ext uri="{FF2B5EF4-FFF2-40B4-BE49-F238E27FC236}">
                <a16:creationId xmlns:a16="http://schemas.microsoft.com/office/drawing/2014/main" id="{6C2FD80D-C281-FA4D-8B14-3120C537EB64}"/>
              </a:ext>
            </a:extLst>
          </p:cNvPr>
          <p:cNvSpPr>
            <a:spLocks noChangeAspect="1"/>
          </p:cNvSpPr>
          <p:nvPr/>
        </p:nvSpPr>
        <p:spPr>
          <a:xfrm>
            <a:off x="7749796" y="1233765"/>
            <a:ext cx="1800000" cy="180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400" b="1">
                <a:ea typeface="Yu Gothic" panose="020B0400000000000000" pitchFamily="34" charset="-128"/>
              </a:rPr>
              <a:t>ポイントを</a:t>
            </a:r>
            <a:endParaRPr kumimoji="1" lang="en-US" altLang="ja-JP" sz="1400" b="1" dirty="0">
              <a:ea typeface="Yu Gothic" panose="020B0400000000000000" pitchFamily="34" charset="-128"/>
            </a:endParaRPr>
          </a:p>
          <a:p>
            <a:pPr algn="ctr">
              <a:spcAft>
                <a:spcPts val="400"/>
              </a:spcAft>
            </a:pPr>
            <a:r>
              <a:rPr kumimoji="1" lang="ja-JP" altLang="en-US" sz="1400" b="1">
                <a:ea typeface="Yu Gothic" panose="020B0400000000000000" pitchFamily="34" charset="-128"/>
              </a:rPr>
              <a:t>記入○○○</a:t>
            </a:r>
            <a:endParaRPr kumimoji="1" lang="en-US" altLang="ja-JP" sz="1400" b="1" dirty="0">
              <a:ea typeface="Yu Gothic" panose="020B0400000000000000" pitchFamily="34" charset="-128"/>
            </a:endParaRPr>
          </a:p>
        </p:txBody>
      </p:sp>
    </p:spTree>
    <p:extLst>
      <p:ext uri="{BB962C8B-B14F-4D97-AF65-F5344CB8AC3E}">
        <p14:creationId xmlns:p14="http://schemas.microsoft.com/office/powerpoint/2010/main" val="425701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dirty="0">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a:t>
            </a:fld>
            <a:endParaRPr lang="ja-JP" altLang="en-US" dirty="0"/>
          </a:p>
        </p:txBody>
      </p:sp>
      <p:sp>
        <p:nvSpPr>
          <p:cNvPr id="10" name="テキスト プレースホルダー 9">
            <a:extLst>
              <a:ext uri="{FF2B5EF4-FFF2-40B4-BE49-F238E27FC236}">
                <a16:creationId xmlns:a16="http://schemas.microsoft.com/office/drawing/2014/main" id="{A69E9027-0B6E-1B4C-BB64-FA3F5AAB5AAB}"/>
              </a:ext>
            </a:extLst>
          </p:cNvPr>
          <p:cNvSpPr>
            <a:spLocks noGrp="1"/>
          </p:cNvSpPr>
          <p:nvPr>
            <p:ph type="body" sz="quarter" idx="15"/>
          </p:nvPr>
        </p:nvSpPr>
        <p:spPr>
          <a:xfrm>
            <a:off x="669001" y="374837"/>
            <a:ext cx="8568000" cy="257175"/>
          </a:xfrm>
        </p:spPr>
        <p:txBody>
          <a:bodyPr/>
          <a:lstStyle/>
          <a:p>
            <a:r>
              <a:rPr lang="ja-JP" altLang="en-US" dirty="0"/>
              <a:t>はじめに</a:t>
            </a:r>
          </a:p>
        </p:txBody>
      </p:sp>
      <p:sp>
        <p:nvSpPr>
          <p:cNvPr id="4" name="タイトル 3">
            <a:extLst>
              <a:ext uri="{FF2B5EF4-FFF2-40B4-BE49-F238E27FC236}">
                <a16:creationId xmlns:a16="http://schemas.microsoft.com/office/drawing/2014/main" id="{2DDB75DA-0A1B-964C-911E-3EA19076FB64}"/>
              </a:ext>
            </a:extLst>
          </p:cNvPr>
          <p:cNvSpPr>
            <a:spLocks noGrp="1"/>
          </p:cNvSpPr>
          <p:nvPr>
            <p:ph type="title"/>
          </p:nvPr>
        </p:nvSpPr>
        <p:spPr>
          <a:xfrm>
            <a:off x="669000" y="894789"/>
            <a:ext cx="8568000" cy="540000"/>
          </a:xfrm>
        </p:spPr>
        <p:txBody>
          <a:bodyPr/>
          <a:lstStyle/>
          <a:p>
            <a:r>
              <a:rPr lang="ja-JP" altLang="en-US"/>
              <a:t>本書を読むとわかる３つのこと</a:t>
            </a:r>
          </a:p>
        </p:txBody>
      </p:sp>
      <p:sp>
        <p:nvSpPr>
          <p:cNvPr id="6" name="角丸四角形 5">
            <a:extLst>
              <a:ext uri="{FF2B5EF4-FFF2-40B4-BE49-F238E27FC236}">
                <a16:creationId xmlns:a16="http://schemas.microsoft.com/office/drawing/2014/main" id="{068BD228-BF18-BC41-B51D-26CBD6D6C382}"/>
              </a:ext>
            </a:extLst>
          </p:cNvPr>
          <p:cNvSpPr/>
          <p:nvPr/>
        </p:nvSpPr>
        <p:spPr>
          <a:xfrm>
            <a:off x="993000" y="2388522"/>
            <a:ext cx="7920000"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latin typeface="+mn-ea"/>
              </a:rPr>
              <a:t>〇〇〇で</a:t>
            </a:r>
            <a:r>
              <a:rPr kumimoji="1" lang="ja-JP" altLang="en-US" sz="2000" b="1">
                <a:solidFill>
                  <a:schemeClr val="accent6"/>
                </a:solidFill>
                <a:latin typeface="+mn-ea"/>
              </a:rPr>
              <a:t>解決できる課題</a:t>
            </a:r>
            <a:r>
              <a:rPr kumimoji="1" lang="ja-JP" altLang="en-US" sz="2000" b="1">
                <a:solidFill>
                  <a:schemeClr val="tx1"/>
                </a:solidFill>
                <a:latin typeface="+mn-ea"/>
              </a:rPr>
              <a:t>がわかる</a:t>
            </a:r>
            <a:endParaRPr kumimoji="1" lang="en-US" altLang="ja-JP" sz="2000" b="1" dirty="0">
              <a:solidFill>
                <a:schemeClr val="tx1"/>
              </a:solidFill>
              <a:latin typeface="+mn-ea"/>
            </a:endParaRPr>
          </a:p>
        </p:txBody>
      </p:sp>
      <p:sp>
        <p:nvSpPr>
          <p:cNvPr id="15" name="角丸四角形 14">
            <a:extLst>
              <a:ext uri="{FF2B5EF4-FFF2-40B4-BE49-F238E27FC236}">
                <a16:creationId xmlns:a16="http://schemas.microsoft.com/office/drawing/2014/main" id="{223883D0-A393-7645-A36F-38DA0E2478EC}"/>
              </a:ext>
            </a:extLst>
          </p:cNvPr>
          <p:cNvSpPr/>
          <p:nvPr/>
        </p:nvSpPr>
        <p:spPr>
          <a:xfrm>
            <a:off x="993000" y="3463397"/>
            <a:ext cx="7920000"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latin typeface="+mn-ea"/>
              </a:rPr>
              <a:t>〇〇〇導入における</a:t>
            </a:r>
            <a:r>
              <a:rPr kumimoji="1" lang="ja-JP" altLang="en-US" sz="2000" b="1">
                <a:solidFill>
                  <a:schemeClr val="accent6"/>
                </a:solidFill>
                <a:latin typeface="+mn-ea"/>
              </a:rPr>
              <a:t>成功のポイント</a:t>
            </a:r>
            <a:r>
              <a:rPr kumimoji="1" lang="ja-JP" altLang="en-US" sz="2000" b="1">
                <a:solidFill>
                  <a:schemeClr val="tx1"/>
                </a:solidFill>
                <a:latin typeface="+mn-ea"/>
              </a:rPr>
              <a:t>がわかる</a:t>
            </a:r>
            <a:endParaRPr kumimoji="1" lang="en-US" altLang="ja-JP" sz="2000" b="1" dirty="0">
              <a:solidFill>
                <a:schemeClr val="tx1"/>
              </a:solidFill>
              <a:latin typeface="+mn-ea"/>
            </a:endParaRPr>
          </a:p>
        </p:txBody>
      </p:sp>
      <p:sp>
        <p:nvSpPr>
          <p:cNvPr id="20" name="角丸四角形 19">
            <a:extLst>
              <a:ext uri="{FF2B5EF4-FFF2-40B4-BE49-F238E27FC236}">
                <a16:creationId xmlns:a16="http://schemas.microsoft.com/office/drawing/2014/main" id="{E943B99B-9F37-DC40-B1E7-94231D321128}"/>
              </a:ext>
            </a:extLst>
          </p:cNvPr>
          <p:cNvSpPr/>
          <p:nvPr/>
        </p:nvSpPr>
        <p:spPr>
          <a:xfrm>
            <a:off x="993000" y="4538272"/>
            <a:ext cx="7920000" cy="72000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latin typeface="+mn-ea"/>
              </a:rPr>
              <a:t>〇〇〇を</a:t>
            </a:r>
            <a:r>
              <a:rPr kumimoji="1" lang="ja-JP" altLang="en-US" sz="2000" b="1">
                <a:solidFill>
                  <a:schemeClr val="accent6"/>
                </a:solidFill>
                <a:latin typeface="+mn-ea"/>
              </a:rPr>
              <a:t>導入するまでのステップ</a:t>
            </a:r>
            <a:r>
              <a:rPr kumimoji="1" lang="ja-JP" altLang="en-US" sz="2000" b="1">
                <a:solidFill>
                  <a:schemeClr val="tx1"/>
                </a:solidFill>
                <a:latin typeface="+mn-ea"/>
              </a:rPr>
              <a:t>がわかる</a:t>
            </a:r>
            <a:endParaRPr kumimoji="1" lang="en-US" altLang="ja-JP" sz="2000" b="1" dirty="0">
              <a:solidFill>
                <a:schemeClr val="tx1"/>
              </a:solidFill>
              <a:latin typeface="+mn-ea"/>
            </a:endParaRPr>
          </a:p>
        </p:txBody>
      </p:sp>
      <p:sp>
        <p:nvSpPr>
          <p:cNvPr id="7" name="円/楕円 6">
            <a:extLst>
              <a:ext uri="{FF2B5EF4-FFF2-40B4-BE49-F238E27FC236}">
                <a16:creationId xmlns:a16="http://schemas.microsoft.com/office/drawing/2014/main" id="{991B9A73-601A-8E44-9811-BF8E46970747}"/>
              </a:ext>
            </a:extLst>
          </p:cNvPr>
          <p:cNvSpPr/>
          <p:nvPr/>
        </p:nvSpPr>
        <p:spPr>
          <a:xfrm>
            <a:off x="993000" y="2388522"/>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1</a:t>
            </a:r>
            <a:endParaRPr kumimoji="1" lang="ja-JP" altLang="en-US" sz="2000" b="1"/>
          </a:p>
        </p:txBody>
      </p:sp>
      <p:sp>
        <p:nvSpPr>
          <p:cNvPr id="21" name="円/楕円 20">
            <a:extLst>
              <a:ext uri="{FF2B5EF4-FFF2-40B4-BE49-F238E27FC236}">
                <a16:creationId xmlns:a16="http://schemas.microsoft.com/office/drawing/2014/main" id="{DE132977-EACB-A449-B13C-E5266E42D80E}"/>
              </a:ext>
            </a:extLst>
          </p:cNvPr>
          <p:cNvSpPr/>
          <p:nvPr/>
        </p:nvSpPr>
        <p:spPr>
          <a:xfrm>
            <a:off x="993000" y="3457991"/>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2</a:t>
            </a:r>
            <a:endParaRPr kumimoji="1" lang="ja-JP" altLang="en-US" sz="2000" b="1"/>
          </a:p>
        </p:txBody>
      </p:sp>
      <p:sp>
        <p:nvSpPr>
          <p:cNvPr id="24" name="円/楕円 23">
            <a:extLst>
              <a:ext uri="{FF2B5EF4-FFF2-40B4-BE49-F238E27FC236}">
                <a16:creationId xmlns:a16="http://schemas.microsoft.com/office/drawing/2014/main" id="{A2609EF4-380F-C642-83A0-9A2D70429E08}"/>
              </a:ext>
            </a:extLst>
          </p:cNvPr>
          <p:cNvSpPr/>
          <p:nvPr/>
        </p:nvSpPr>
        <p:spPr>
          <a:xfrm>
            <a:off x="993000" y="4538272"/>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t>3</a:t>
            </a:r>
            <a:endParaRPr kumimoji="1" lang="ja-JP" altLang="en-US" sz="2000" b="1"/>
          </a:p>
        </p:txBody>
      </p:sp>
    </p:spTree>
    <p:extLst>
      <p:ext uri="{BB962C8B-B14F-4D97-AF65-F5344CB8AC3E}">
        <p14:creationId xmlns:p14="http://schemas.microsoft.com/office/powerpoint/2010/main" val="69570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19</a:t>
            </a:fld>
            <a:endParaRPr lang="ja-JP" altLang="en-US"/>
          </a:p>
        </p:txBody>
      </p:sp>
      <p:sp>
        <p:nvSpPr>
          <p:cNvPr id="3" name="テキスト プレースホルダー 2">
            <a:extLst>
              <a:ext uri="{FF2B5EF4-FFF2-40B4-BE49-F238E27FC236}">
                <a16:creationId xmlns:a16="http://schemas.microsoft.com/office/drawing/2014/main" id="{4C749A4C-E219-6448-9F83-2915DD4E8B00}"/>
              </a:ext>
            </a:extLst>
          </p:cNvPr>
          <p:cNvSpPr>
            <a:spLocks noGrp="1"/>
          </p:cNvSpPr>
          <p:nvPr>
            <p:ph type="body" sz="quarter" idx="15"/>
          </p:nvPr>
        </p:nvSpPr>
        <p:spPr>
          <a:xfrm>
            <a:off x="669001" y="374837"/>
            <a:ext cx="8568000" cy="257175"/>
          </a:xfrm>
        </p:spPr>
        <p:txBody>
          <a:bodyPr/>
          <a:lstStyle/>
          <a:p>
            <a:r>
              <a:rPr lang="ja-JP" altLang="en-US"/>
              <a:t>セクションタイトル○○○○</a:t>
            </a:r>
          </a:p>
        </p:txBody>
      </p:sp>
      <p:sp>
        <p:nvSpPr>
          <p:cNvPr id="2" name="タイトル 1">
            <a:extLst>
              <a:ext uri="{FF2B5EF4-FFF2-40B4-BE49-F238E27FC236}">
                <a16:creationId xmlns:a16="http://schemas.microsoft.com/office/drawing/2014/main" id="{6410DA2D-A310-6C46-B57D-DB38523E6142}"/>
              </a:ext>
            </a:extLst>
          </p:cNvPr>
          <p:cNvSpPr>
            <a:spLocks noGrp="1"/>
          </p:cNvSpPr>
          <p:nvPr>
            <p:ph type="title"/>
          </p:nvPr>
        </p:nvSpPr>
        <p:spPr>
          <a:xfrm>
            <a:off x="669000" y="894789"/>
            <a:ext cx="8568000" cy="540000"/>
          </a:xfrm>
        </p:spPr>
        <p:txBody>
          <a:bodyPr/>
          <a:lstStyle/>
          <a:p>
            <a:r>
              <a:rPr lang="ja-JP" altLang="en-US"/>
              <a:t>ページタイトル○○○○</a:t>
            </a:r>
          </a:p>
        </p:txBody>
      </p:sp>
      <p:sp>
        <p:nvSpPr>
          <p:cNvPr id="25" name="テキスト ボックス 24">
            <a:extLst>
              <a:ext uri="{FF2B5EF4-FFF2-40B4-BE49-F238E27FC236}">
                <a16:creationId xmlns:a16="http://schemas.microsoft.com/office/drawing/2014/main" id="{2B8DCF70-934F-124E-88EE-CAA519D689B8}"/>
              </a:ext>
            </a:extLst>
          </p:cNvPr>
          <p:cNvSpPr txBox="1"/>
          <p:nvPr/>
        </p:nvSpPr>
        <p:spPr>
          <a:xfrm>
            <a:off x="668998" y="2769394"/>
            <a:ext cx="5040000"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26" name="テキスト ボックス 25">
            <a:extLst>
              <a:ext uri="{FF2B5EF4-FFF2-40B4-BE49-F238E27FC236}">
                <a16:creationId xmlns:a16="http://schemas.microsoft.com/office/drawing/2014/main" id="{5389722B-73AA-8F4F-870B-3E0A3C3E0F58}"/>
              </a:ext>
            </a:extLst>
          </p:cNvPr>
          <p:cNvSpPr txBox="1"/>
          <p:nvPr/>
        </p:nvSpPr>
        <p:spPr>
          <a:xfrm>
            <a:off x="669000" y="2229394"/>
            <a:ext cx="5040000"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1" name="テキスト ボックス 10">
            <a:extLst>
              <a:ext uri="{FF2B5EF4-FFF2-40B4-BE49-F238E27FC236}">
                <a16:creationId xmlns:a16="http://schemas.microsoft.com/office/drawing/2014/main" id="{5FB27C4A-BE35-0C4D-B577-CC17A2AF3431}"/>
              </a:ext>
            </a:extLst>
          </p:cNvPr>
          <p:cNvSpPr txBox="1"/>
          <p:nvPr/>
        </p:nvSpPr>
        <p:spPr>
          <a:xfrm>
            <a:off x="4196999" y="4715999"/>
            <a:ext cx="5039999"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1200" dirty="0">
              <a:solidFill>
                <a:srgbClr val="0F1C50"/>
              </a:solidFill>
              <a:latin typeface="+mn-ea"/>
            </a:endParaRPr>
          </a:p>
        </p:txBody>
      </p:sp>
      <p:sp>
        <p:nvSpPr>
          <p:cNvPr id="12" name="テキスト ボックス 11">
            <a:extLst>
              <a:ext uri="{FF2B5EF4-FFF2-40B4-BE49-F238E27FC236}">
                <a16:creationId xmlns:a16="http://schemas.microsoft.com/office/drawing/2014/main" id="{EF91735E-D5E7-C948-B0C6-ED3E3B73DBAC}"/>
              </a:ext>
            </a:extLst>
          </p:cNvPr>
          <p:cNvSpPr txBox="1"/>
          <p:nvPr/>
        </p:nvSpPr>
        <p:spPr>
          <a:xfrm>
            <a:off x="4197001" y="4175999"/>
            <a:ext cx="5039999" cy="468000"/>
          </a:xfrm>
          <a:prstGeom prst="rect">
            <a:avLst/>
          </a:prstGeom>
          <a:noFill/>
        </p:spPr>
        <p:txBody>
          <a:bodyPr wrap="square" lIns="36000" tIns="36000" rIns="36000" bIns="36000" rtlCol="0" anchor="ctr">
            <a:noAutofit/>
          </a:bodyPr>
          <a:lstStyle/>
          <a:p>
            <a:r>
              <a:rPr kumimoji="1" lang="ja-JP" altLang="en-US" sz="1600" b="1">
                <a:solidFill>
                  <a:schemeClr val="accent6"/>
                </a:solidFill>
              </a:rPr>
              <a:t>小見出し○○○○○○○○</a:t>
            </a:r>
          </a:p>
        </p:txBody>
      </p:sp>
      <p:sp>
        <p:nvSpPr>
          <p:cNvPr id="17" name="正方形/長方形 16">
            <a:extLst>
              <a:ext uri="{FF2B5EF4-FFF2-40B4-BE49-F238E27FC236}">
                <a16:creationId xmlns:a16="http://schemas.microsoft.com/office/drawing/2014/main" id="{17CB0751-7FF8-5E4B-B260-F21BE9EC44DF}"/>
              </a:ext>
            </a:extLst>
          </p:cNvPr>
          <p:cNvSpPr/>
          <p:nvPr/>
        </p:nvSpPr>
        <p:spPr>
          <a:xfrm>
            <a:off x="6357000" y="2229394"/>
            <a:ext cx="288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13" name="正方形/長方形 12">
            <a:extLst>
              <a:ext uri="{FF2B5EF4-FFF2-40B4-BE49-F238E27FC236}">
                <a16:creationId xmlns:a16="http://schemas.microsoft.com/office/drawing/2014/main" id="{1B8E0020-760B-3546-9911-2DA21E8BA3FF}"/>
              </a:ext>
            </a:extLst>
          </p:cNvPr>
          <p:cNvSpPr/>
          <p:nvPr/>
        </p:nvSpPr>
        <p:spPr>
          <a:xfrm>
            <a:off x="668998" y="4175999"/>
            <a:ext cx="288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Tree>
    <p:extLst>
      <p:ext uri="{BB962C8B-B14F-4D97-AF65-F5344CB8AC3E}">
        <p14:creationId xmlns:p14="http://schemas.microsoft.com/office/powerpoint/2010/main" val="315881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E5751D6B-64F7-44AB-BDB8-D47A0BDFE1A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7" name="テキスト ボックス 26">
            <a:extLst>
              <a:ext uri="{FF2B5EF4-FFF2-40B4-BE49-F238E27FC236}">
                <a16:creationId xmlns:a16="http://schemas.microsoft.com/office/drawing/2014/main" id="{893F8677-0875-4A3E-9202-0F2AE97A6CDD}"/>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5" name="スライド番号プレースホルダー 4">
            <a:extLst>
              <a:ext uri="{FF2B5EF4-FFF2-40B4-BE49-F238E27FC236}">
                <a16:creationId xmlns:a16="http://schemas.microsoft.com/office/drawing/2014/main" id="{40F318A6-C684-4B48-BD69-06C5E310BA5C}"/>
              </a:ext>
            </a:extLst>
          </p:cNvPr>
          <p:cNvSpPr>
            <a:spLocks noGrp="1"/>
          </p:cNvSpPr>
          <p:nvPr>
            <p:ph type="sldNum" sz="quarter" idx="14"/>
          </p:nvPr>
        </p:nvSpPr>
        <p:spPr>
          <a:xfrm>
            <a:off x="8731250" y="6443663"/>
            <a:ext cx="974725" cy="288925"/>
          </a:xfrm>
        </p:spPr>
        <p:txBody>
          <a:bodyPr/>
          <a:lstStyle/>
          <a:p>
            <a:fld id="{2CF39A64-FD95-C144-B37D-DFADB2595A9F}" type="slidenum">
              <a:rPr lang="ja-JP" altLang="en-US" smtClean="0"/>
              <a:pPr/>
              <a:t>2</a:t>
            </a:fld>
            <a:endParaRPr lang="ja-JP" altLang="en-US"/>
          </a:p>
        </p:txBody>
      </p:sp>
      <p:sp>
        <p:nvSpPr>
          <p:cNvPr id="75" name="テキスト プレースホルダー 74">
            <a:extLst>
              <a:ext uri="{FF2B5EF4-FFF2-40B4-BE49-F238E27FC236}">
                <a16:creationId xmlns:a16="http://schemas.microsoft.com/office/drawing/2014/main" id="{A129F9E8-34A1-9842-98A5-DF5953C7BEAB}"/>
              </a:ext>
            </a:extLst>
          </p:cNvPr>
          <p:cNvSpPr>
            <a:spLocks noGrp="1"/>
          </p:cNvSpPr>
          <p:nvPr>
            <p:ph type="body" sz="quarter" idx="15"/>
          </p:nvPr>
        </p:nvSpPr>
        <p:spPr>
          <a:xfrm>
            <a:off x="669001" y="374837"/>
            <a:ext cx="8568000" cy="257175"/>
          </a:xfrm>
        </p:spPr>
        <p:txBody>
          <a:bodyPr/>
          <a:lstStyle/>
          <a:p>
            <a:r>
              <a:rPr lang="ja-JP" altLang="en-US"/>
              <a:t>サービス紹介</a:t>
            </a:r>
          </a:p>
        </p:txBody>
      </p:sp>
      <p:sp>
        <p:nvSpPr>
          <p:cNvPr id="79" name="テキスト プレースホルダー 78">
            <a:extLst>
              <a:ext uri="{FF2B5EF4-FFF2-40B4-BE49-F238E27FC236}">
                <a16:creationId xmlns:a16="http://schemas.microsoft.com/office/drawing/2014/main" id="{BC104FDB-4234-0944-8A4B-48C68F34978A}"/>
              </a:ext>
            </a:extLst>
          </p:cNvPr>
          <p:cNvSpPr>
            <a:spLocks noGrp="1"/>
          </p:cNvSpPr>
          <p:nvPr>
            <p:ph type="body" sz="quarter" idx="16"/>
          </p:nvPr>
        </p:nvSpPr>
        <p:spPr>
          <a:xfrm>
            <a:off x="669000" y="1799047"/>
            <a:ext cx="8568000" cy="325120"/>
          </a:xfrm>
        </p:spPr>
        <p:txBody>
          <a:bodyPr>
            <a:normAutofit/>
          </a:bodyPr>
          <a:lstStyle/>
          <a:p>
            <a:r>
              <a:rPr lang="ja-JP" altLang="en-US"/>
              <a:t>○○○を最適化する○○○企業様向けのサービスです。サービス詳細は</a:t>
            </a:r>
            <a:r>
              <a:rPr lang="ja-JP" altLang="en-US" u="sng">
                <a:solidFill>
                  <a:schemeClr val="accent6"/>
                </a:solidFill>
              </a:rPr>
              <a:t>こちら</a:t>
            </a:r>
            <a:r>
              <a:rPr lang="ja-JP" altLang="en-US"/>
              <a:t>からご確認できます。</a:t>
            </a:r>
          </a:p>
        </p:txBody>
      </p:sp>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a:xfrm>
            <a:off x="669000" y="894789"/>
            <a:ext cx="8568000" cy="540000"/>
          </a:xfrm>
        </p:spPr>
        <p:txBody>
          <a:bodyPr>
            <a:normAutofit/>
          </a:bodyPr>
          <a:lstStyle/>
          <a:p>
            <a:r>
              <a:rPr lang="ja-JP" altLang="en-US"/>
              <a:t>〇〇〇サービスとは？</a:t>
            </a:r>
            <a:endParaRPr lang="ja-JP" altLang="en-US" dirty="0"/>
          </a:p>
        </p:txBody>
      </p:sp>
      <p:sp>
        <p:nvSpPr>
          <p:cNvPr id="53" name="角丸四角形 52">
            <a:extLst>
              <a:ext uri="{FF2B5EF4-FFF2-40B4-BE49-F238E27FC236}">
                <a16:creationId xmlns:a16="http://schemas.microsoft.com/office/drawing/2014/main" id="{735D33B0-9C84-CA42-A363-8F194384F494}"/>
              </a:ext>
            </a:extLst>
          </p:cNvPr>
          <p:cNvSpPr/>
          <p:nvPr/>
        </p:nvSpPr>
        <p:spPr>
          <a:xfrm>
            <a:off x="668338" y="2753701"/>
            <a:ext cx="3780000" cy="3240000"/>
          </a:xfrm>
          <a:prstGeom prst="roundRect">
            <a:avLst>
              <a:gd name="adj" fmla="val 2224"/>
            </a:avLst>
          </a:prstGeom>
          <a:solidFill>
            <a:schemeClr val="bg1"/>
          </a:solidFill>
          <a:ln w="19050">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5D60FCCF-E6EF-9647-A8AC-26DE9BEC9955}"/>
              </a:ext>
            </a:extLst>
          </p:cNvPr>
          <p:cNvSpPr txBox="1"/>
          <p:nvPr/>
        </p:nvSpPr>
        <p:spPr>
          <a:xfrm>
            <a:off x="1470769" y="3082127"/>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作成・運用・自動更新</a:t>
            </a:r>
            <a:endParaRPr kumimoji="1" lang="en-US" altLang="ja-JP" sz="1400" b="1" dirty="0"/>
          </a:p>
        </p:txBody>
      </p:sp>
      <p:sp>
        <p:nvSpPr>
          <p:cNvPr id="55" name="角丸四角形 54">
            <a:extLst>
              <a:ext uri="{FF2B5EF4-FFF2-40B4-BE49-F238E27FC236}">
                <a16:creationId xmlns:a16="http://schemas.microsoft.com/office/drawing/2014/main" id="{C1450CED-B440-AA4D-8861-A3EC01A42828}"/>
              </a:ext>
            </a:extLst>
          </p:cNvPr>
          <p:cNvSpPr/>
          <p:nvPr/>
        </p:nvSpPr>
        <p:spPr>
          <a:xfrm>
            <a:off x="1044875" y="2573701"/>
            <a:ext cx="3038133" cy="36000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1400" b="1"/>
              <a:t>主なサービス内容（機能）</a:t>
            </a:r>
          </a:p>
        </p:txBody>
      </p:sp>
      <p:pic>
        <p:nvPicPr>
          <p:cNvPr id="56" name="グラフィックス 55" descr="バッジ: チェックマーク 1 単色塗りつぶし">
            <a:extLst>
              <a:ext uri="{FF2B5EF4-FFF2-40B4-BE49-F238E27FC236}">
                <a16:creationId xmlns:a16="http://schemas.microsoft.com/office/drawing/2014/main" id="{72BB1D0B-7BAE-AD49-9C2E-0DBA7F9D46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3208127"/>
            <a:ext cx="360000" cy="360000"/>
          </a:xfrm>
          <a:prstGeom prst="rect">
            <a:avLst/>
          </a:prstGeom>
        </p:spPr>
      </p:pic>
      <p:sp>
        <p:nvSpPr>
          <p:cNvPr id="57" name="テキスト ボックス 56">
            <a:extLst>
              <a:ext uri="{FF2B5EF4-FFF2-40B4-BE49-F238E27FC236}">
                <a16:creationId xmlns:a16="http://schemas.microsoft.com/office/drawing/2014/main" id="{788D90E5-FCA0-ED44-88EE-E97105E1E75C}"/>
              </a:ext>
            </a:extLst>
          </p:cNvPr>
          <p:cNvSpPr txBox="1"/>
          <p:nvPr/>
        </p:nvSpPr>
        <p:spPr>
          <a:xfrm>
            <a:off x="1470769" y="3761701"/>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編集・共有・公開</a:t>
            </a:r>
            <a:endParaRPr kumimoji="1" lang="en-US" altLang="ja-JP" sz="1400" b="1" dirty="0"/>
          </a:p>
        </p:txBody>
      </p:sp>
      <p:pic>
        <p:nvPicPr>
          <p:cNvPr id="58" name="グラフィックス 57" descr="バッジ: チェックマーク 1 単色塗りつぶし">
            <a:extLst>
              <a:ext uri="{FF2B5EF4-FFF2-40B4-BE49-F238E27FC236}">
                <a16:creationId xmlns:a16="http://schemas.microsoft.com/office/drawing/2014/main" id="{7B93FB5B-271F-BD48-A244-A45A583ECC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3887701"/>
            <a:ext cx="360000" cy="360000"/>
          </a:xfrm>
          <a:prstGeom prst="rect">
            <a:avLst/>
          </a:prstGeom>
        </p:spPr>
      </p:pic>
      <p:sp>
        <p:nvSpPr>
          <p:cNvPr id="59" name="テキスト ボックス 58">
            <a:extLst>
              <a:ext uri="{FF2B5EF4-FFF2-40B4-BE49-F238E27FC236}">
                <a16:creationId xmlns:a16="http://schemas.microsoft.com/office/drawing/2014/main" id="{BA52DA57-44D1-0B49-BD5D-B6849DB4FFB8}"/>
              </a:ext>
            </a:extLst>
          </p:cNvPr>
          <p:cNvSpPr txBox="1"/>
          <p:nvPr/>
        </p:nvSpPr>
        <p:spPr>
          <a:xfrm>
            <a:off x="1470769" y="4441275"/>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○○○○○○の</a:t>
            </a:r>
            <a:endParaRPr kumimoji="1" lang="en-US" altLang="ja-JP" sz="1400" b="1" dirty="0"/>
          </a:p>
          <a:p>
            <a:pPr>
              <a:spcAft>
                <a:spcPts val="400"/>
              </a:spcAft>
            </a:pPr>
            <a:r>
              <a:rPr kumimoji="1" lang="ja-JP" altLang="en-US" sz="1400" b="1"/>
              <a:t>自動集計・レポート作成</a:t>
            </a:r>
            <a:endParaRPr kumimoji="1" lang="en-US" altLang="ja-JP" sz="1400" b="1" dirty="0"/>
          </a:p>
        </p:txBody>
      </p:sp>
      <p:pic>
        <p:nvPicPr>
          <p:cNvPr id="60" name="グラフィックス 59" descr="バッジ: チェックマーク 1 単色塗りつぶし">
            <a:extLst>
              <a:ext uri="{FF2B5EF4-FFF2-40B4-BE49-F238E27FC236}">
                <a16:creationId xmlns:a16="http://schemas.microsoft.com/office/drawing/2014/main" id="{30A6B675-DE4B-E944-B60A-B37F016D02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4567275"/>
            <a:ext cx="360000" cy="360000"/>
          </a:xfrm>
          <a:prstGeom prst="rect">
            <a:avLst/>
          </a:prstGeom>
        </p:spPr>
      </p:pic>
      <p:sp>
        <p:nvSpPr>
          <p:cNvPr id="61" name="テキスト ボックス 60">
            <a:extLst>
              <a:ext uri="{FF2B5EF4-FFF2-40B4-BE49-F238E27FC236}">
                <a16:creationId xmlns:a16="http://schemas.microsoft.com/office/drawing/2014/main" id="{81135A09-931F-0C49-8FBF-F6F9584D48F1}"/>
              </a:ext>
            </a:extLst>
          </p:cNvPr>
          <p:cNvSpPr txBox="1"/>
          <p:nvPr/>
        </p:nvSpPr>
        <p:spPr>
          <a:xfrm>
            <a:off x="1470769" y="5120849"/>
            <a:ext cx="2700000" cy="612000"/>
          </a:xfrm>
          <a:prstGeom prst="rect">
            <a:avLst/>
          </a:prstGeom>
          <a:noFill/>
        </p:spPr>
        <p:txBody>
          <a:bodyPr wrap="square" lIns="36000" tIns="36000" rIns="36000" bIns="36000" rtlCol="0" anchor="ctr">
            <a:noAutofit/>
          </a:bodyPr>
          <a:lstStyle/>
          <a:p>
            <a:pPr>
              <a:spcAft>
                <a:spcPts val="400"/>
              </a:spcAft>
            </a:pPr>
            <a:r>
              <a:rPr kumimoji="1" lang="ja-JP" altLang="en-US" sz="1400" b="1"/>
              <a:t>○○○○○○専門家による</a:t>
            </a:r>
            <a:endParaRPr kumimoji="1" lang="en-US" altLang="ja-JP" sz="1400" b="1" dirty="0"/>
          </a:p>
          <a:p>
            <a:pPr>
              <a:spcAft>
                <a:spcPts val="400"/>
              </a:spcAft>
            </a:pPr>
            <a:r>
              <a:rPr kumimoji="1" lang="ja-JP" altLang="en-US" sz="1400" b="1"/>
              <a:t>導入サポート・改善提案</a:t>
            </a:r>
            <a:endParaRPr kumimoji="1" lang="en-US" altLang="ja-JP" sz="1400" b="1" dirty="0"/>
          </a:p>
        </p:txBody>
      </p:sp>
      <p:pic>
        <p:nvPicPr>
          <p:cNvPr id="62" name="グラフィックス 61" descr="バッジ: チェックマーク 1 単色塗りつぶし">
            <a:extLst>
              <a:ext uri="{FF2B5EF4-FFF2-40B4-BE49-F238E27FC236}">
                <a16:creationId xmlns:a16="http://schemas.microsoft.com/office/drawing/2014/main" id="{9D755FDF-05E6-2943-AEC4-21E68EB358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956" y="5246849"/>
            <a:ext cx="360000" cy="360000"/>
          </a:xfrm>
          <a:prstGeom prst="rect">
            <a:avLst/>
          </a:prstGeom>
        </p:spPr>
      </p:pic>
      <p:pic>
        <p:nvPicPr>
          <p:cNvPr id="63" name="図 62">
            <a:extLst>
              <a:ext uri="{FF2B5EF4-FFF2-40B4-BE49-F238E27FC236}">
                <a16:creationId xmlns:a16="http://schemas.microsoft.com/office/drawing/2014/main" id="{1C5B63F7-5868-0149-AF72-BE5EE911255E}"/>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r="-183"/>
          <a:stretch/>
        </p:blipFill>
        <p:spPr>
          <a:xfrm>
            <a:off x="4083008" y="3170446"/>
            <a:ext cx="5048857" cy="2754970"/>
          </a:xfrm>
          <a:prstGeom prst="rect">
            <a:avLst/>
          </a:prstGeom>
        </p:spPr>
      </p:pic>
      <p:pic>
        <p:nvPicPr>
          <p:cNvPr id="64" name="図 63">
            <a:extLst>
              <a:ext uri="{FF2B5EF4-FFF2-40B4-BE49-F238E27FC236}">
                <a16:creationId xmlns:a16="http://schemas.microsoft.com/office/drawing/2014/main" id="{D4209758-8626-6446-B2A7-420DBB9111A1}"/>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4810024" y="3403021"/>
            <a:ext cx="3537549" cy="2088117"/>
          </a:xfrm>
          <a:prstGeom prst="rect">
            <a:avLst/>
          </a:prstGeom>
        </p:spPr>
      </p:pic>
      <p:pic>
        <p:nvPicPr>
          <p:cNvPr id="65" name="図 64">
            <a:extLst>
              <a:ext uri="{FF2B5EF4-FFF2-40B4-BE49-F238E27FC236}">
                <a16:creationId xmlns:a16="http://schemas.microsoft.com/office/drawing/2014/main" id="{C65FE9FF-565D-8643-91D3-1C8F049C133B}"/>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949794" y="4081771"/>
            <a:ext cx="970874" cy="1896137"/>
          </a:xfrm>
          <a:prstGeom prst="rect">
            <a:avLst/>
          </a:prstGeom>
        </p:spPr>
      </p:pic>
      <p:pic>
        <p:nvPicPr>
          <p:cNvPr id="66" name="図 65">
            <a:extLst>
              <a:ext uri="{FF2B5EF4-FFF2-40B4-BE49-F238E27FC236}">
                <a16:creationId xmlns:a16="http://schemas.microsoft.com/office/drawing/2014/main" id="{8C0CEB60-4EEA-614C-8140-CA2B09DE0431}"/>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045574" y="4236462"/>
            <a:ext cx="791754" cy="1635006"/>
          </a:xfrm>
          <a:prstGeom prst="rect">
            <a:avLst/>
          </a:prstGeom>
        </p:spPr>
      </p:pic>
      <p:sp>
        <p:nvSpPr>
          <p:cNvPr id="92" name="円/楕円 91">
            <a:extLst>
              <a:ext uri="{FF2B5EF4-FFF2-40B4-BE49-F238E27FC236}">
                <a16:creationId xmlns:a16="http://schemas.microsoft.com/office/drawing/2014/main" id="{E1458249-278B-5541-B4D8-1403634AAABD}"/>
              </a:ext>
            </a:extLst>
          </p:cNvPr>
          <p:cNvSpPr>
            <a:spLocks noChangeAspect="1"/>
          </p:cNvSpPr>
          <p:nvPr/>
        </p:nvSpPr>
        <p:spPr>
          <a:xfrm>
            <a:off x="6825849" y="2670005"/>
            <a:ext cx="1260000" cy="126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●●型</a:t>
            </a:r>
            <a:endParaRPr kumimoji="1" lang="en-US" altLang="ja-JP" sz="1200" b="1" dirty="0">
              <a:ea typeface="Yu Gothic" panose="020B0400000000000000" pitchFamily="34" charset="-128"/>
            </a:endParaRPr>
          </a:p>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●ツール</a:t>
            </a:r>
            <a:endParaRPr kumimoji="1" lang="en-US" altLang="ja-JP" sz="1200" b="1" dirty="0">
              <a:ea typeface="Yu Gothic" panose="020B0400000000000000" pitchFamily="34" charset="-128"/>
            </a:endParaRPr>
          </a:p>
        </p:txBody>
      </p:sp>
      <p:sp>
        <p:nvSpPr>
          <p:cNvPr id="93" name="円/楕円 22">
            <a:extLst>
              <a:ext uri="{FF2B5EF4-FFF2-40B4-BE49-F238E27FC236}">
                <a16:creationId xmlns:a16="http://schemas.microsoft.com/office/drawing/2014/main" id="{10320CBE-278B-F74B-BDCE-9712FC567525}"/>
              </a:ext>
            </a:extLst>
          </p:cNvPr>
          <p:cNvSpPr>
            <a:spLocks noChangeAspect="1"/>
          </p:cNvSpPr>
          <p:nvPr/>
        </p:nvSpPr>
        <p:spPr>
          <a:xfrm>
            <a:off x="7977000" y="2676271"/>
            <a:ext cx="1260000" cy="1260000"/>
          </a:xfrm>
          <a:prstGeom prst="ellipse">
            <a:avLst/>
          </a:prstGeom>
          <a:solidFill>
            <a:schemeClr val="accent6"/>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400"/>
              </a:spcAft>
            </a:pPr>
            <a:r>
              <a:rPr kumimoji="1" lang="ja-JP" altLang="en-US" sz="1200" b="1" dirty="0">
                <a:ea typeface="Yu Gothic" panose="020B0400000000000000" pitchFamily="34" charset="-128"/>
              </a:rPr>
              <a:t>●●</a:t>
            </a:r>
            <a:r>
              <a:rPr kumimoji="1" lang="ja-JP" altLang="en-US" sz="1200" b="1">
                <a:ea typeface="Yu Gothic" panose="020B0400000000000000" pitchFamily="34" charset="-128"/>
              </a:rPr>
              <a:t>社の</a:t>
            </a:r>
            <a:endParaRPr kumimoji="1" lang="en-US" altLang="ja-JP" sz="1200" b="1" dirty="0">
              <a:ea typeface="Yu Gothic" panose="020B0400000000000000" pitchFamily="34" charset="-128"/>
            </a:endParaRPr>
          </a:p>
          <a:p>
            <a:pPr algn="ctr">
              <a:spcAft>
                <a:spcPts val="400"/>
              </a:spcAft>
            </a:pPr>
            <a:r>
              <a:rPr kumimoji="1" lang="ja-JP" altLang="en-US" sz="1200" b="1">
                <a:ea typeface="Yu Gothic" panose="020B0400000000000000" pitchFamily="34" charset="-128"/>
              </a:rPr>
              <a:t>支援</a:t>
            </a:r>
            <a:r>
              <a:rPr kumimoji="1" lang="ja-JP" altLang="en-US" sz="1200" b="1" dirty="0">
                <a:ea typeface="Yu Gothic" panose="020B0400000000000000" pitchFamily="34" charset="-128"/>
              </a:rPr>
              <a:t>実績</a:t>
            </a:r>
            <a:endParaRPr kumimoji="1" lang="en-US" altLang="ja-JP" sz="1200" b="1" dirty="0">
              <a:ea typeface="Yu Gothic" panose="020B0400000000000000" pitchFamily="34" charset="-128"/>
            </a:endParaRPr>
          </a:p>
        </p:txBody>
      </p:sp>
      <p:sp>
        <p:nvSpPr>
          <p:cNvPr id="3" name="正方形/長方形 2">
            <a:extLst>
              <a:ext uri="{FF2B5EF4-FFF2-40B4-BE49-F238E27FC236}">
                <a16:creationId xmlns:a16="http://schemas.microsoft.com/office/drawing/2014/main" id="{2F316DDD-F9B7-F848-8990-655385DC2C6E}"/>
              </a:ext>
            </a:extLst>
          </p:cNvPr>
          <p:cNvSpPr/>
          <p:nvPr/>
        </p:nvSpPr>
        <p:spPr>
          <a:xfrm>
            <a:off x="6076303" y="4832284"/>
            <a:ext cx="162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a:solidFill>
                  <a:schemeClr val="tx1"/>
                </a:solidFill>
              </a:rPr>
              <a:t>サービスイメージ</a:t>
            </a:r>
          </a:p>
        </p:txBody>
      </p:sp>
    </p:spTree>
    <p:extLst>
      <p:ext uri="{BB962C8B-B14F-4D97-AF65-F5344CB8AC3E}">
        <p14:creationId xmlns:p14="http://schemas.microsoft.com/office/powerpoint/2010/main" val="242122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FE44198F-FBB0-41E0-B450-A1F69839EA14}"/>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dirty="0">
              <a:solidFill>
                <a:schemeClr val="tx1"/>
              </a:solidFill>
              <a:latin typeface="+mn-ea"/>
              <a:ea typeface="+mn-ea"/>
            </a:endParaRPr>
          </a:p>
        </p:txBody>
      </p:sp>
      <p:sp>
        <p:nvSpPr>
          <p:cNvPr id="13" name="テキスト ボックス 12">
            <a:extLst>
              <a:ext uri="{FF2B5EF4-FFF2-40B4-BE49-F238E27FC236}">
                <a16:creationId xmlns:a16="http://schemas.microsoft.com/office/drawing/2014/main" id="{6213F4B5-9230-4091-B1A9-5492D0D40911}"/>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lstStyle/>
          <a:p>
            <a:fld id="{2CF39A64-FD95-C144-B37D-DFADB2595A9F}" type="slidenum">
              <a:rPr lang="ja-JP" altLang="en-US" smtClean="0"/>
              <a:pPr/>
              <a:t>3</a:t>
            </a:fld>
            <a:endParaRPr lang="ja-JP" altLang="en-US"/>
          </a:p>
        </p:txBody>
      </p:sp>
      <p:sp>
        <p:nvSpPr>
          <p:cNvPr id="3" name="テキスト プレースホルダー 2">
            <a:extLst>
              <a:ext uri="{FF2B5EF4-FFF2-40B4-BE49-F238E27FC236}">
                <a16:creationId xmlns:a16="http://schemas.microsoft.com/office/drawing/2014/main" id="{0A29F5E8-EA03-8048-9BC8-4B7F83CE0905}"/>
              </a:ext>
            </a:extLst>
          </p:cNvPr>
          <p:cNvSpPr>
            <a:spLocks noGrp="1"/>
          </p:cNvSpPr>
          <p:nvPr>
            <p:ph type="body" sz="quarter" idx="15"/>
          </p:nvPr>
        </p:nvSpPr>
        <p:spPr>
          <a:xfrm>
            <a:off x="669001" y="374837"/>
            <a:ext cx="8568000" cy="257175"/>
          </a:xfrm>
        </p:spPr>
        <p:txBody>
          <a:bodyPr/>
          <a:lstStyle/>
          <a:p>
            <a:r>
              <a:rPr lang="ja-JP" altLang="en-US" dirty="0"/>
              <a:t>目次</a:t>
            </a:r>
          </a:p>
        </p:txBody>
      </p:sp>
      <p:sp>
        <p:nvSpPr>
          <p:cNvPr id="7" name="タイトル 6">
            <a:extLst>
              <a:ext uri="{FF2B5EF4-FFF2-40B4-BE49-F238E27FC236}">
                <a16:creationId xmlns:a16="http://schemas.microsoft.com/office/drawing/2014/main" id="{0FA88B95-0213-AA46-A20C-E9660A297355}"/>
              </a:ext>
            </a:extLst>
          </p:cNvPr>
          <p:cNvSpPr>
            <a:spLocks noGrp="1"/>
          </p:cNvSpPr>
          <p:nvPr>
            <p:ph type="title"/>
          </p:nvPr>
        </p:nvSpPr>
        <p:spPr>
          <a:xfrm>
            <a:off x="669000" y="894789"/>
            <a:ext cx="8568000" cy="540000"/>
          </a:xfrm>
        </p:spPr>
        <p:txBody>
          <a:bodyPr>
            <a:normAutofit/>
          </a:bodyPr>
          <a:lstStyle/>
          <a:p>
            <a:r>
              <a:rPr lang="ja-JP" altLang="en-US" dirty="0"/>
              <a:t>本書の内容</a:t>
            </a:r>
          </a:p>
        </p:txBody>
      </p:sp>
      <p:sp>
        <p:nvSpPr>
          <p:cNvPr id="9" name="テキスト ボックス 8">
            <a:extLst>
              <a:ext uri="{FF2B5EF4-FFF2-40B4-BE49-F238E27FC236}">
                <a16:creationId xmlns:a16="http://schemas.microsoft.com/office/drawing/2014/main" id="{E828715C-0938-4EF4-A93B-4AC5FE26D193}"/>
              </a:ext>
            </a:extLst>
          </p:cNvPr>
          <p:cNvSpPr txBox="1"/>
          <p:nvPr/>
        </p:nvSpPr>
        <p:spPr>
          <a:xfrm>
            <a:off x="1170930" y="2393879"/>
            <a:ext cx="7560000" cy="3240000"/>
          </a:xfrm>
          <a:prstGeom prst="rect">
            <a:avLst/>
          </a:prstGeom>
          <a:noFill/>
        </p:spPr>
        <p:txBody>
          <a:bodyPr wrap="square" lIns="36000" tIns="36000" rIns="36000" bIns="36000" numCol="2" rtlCol="0" anchor="ctr">
            <a:noAutofit/>
          </a:bodyPr>
          <a:lstStyle/>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a:p>
            <a:pPr marL="457200" indent="-457200">
              <a:lnSpc>
                <a:spcPct val="150000"/>
              </a:lnSpc>
              <a:spcAft>
                <a:spcPts val="400"/>
              </a:spcAft>
              <a:buClr>
                <a:schemeClr val="tx1"/>
              </a:buClr>
              <a:buFont typeface="+mj-lt"/>
              <a:buAutoNum type="arabicPeriod"/>
            </a:pPr>
            <a:r>
              <a:rPr kumimoji="1" lang="ja-JP" altLang="en-US" sz="2000" b="1" dirty="0"/>
              <a:t>テキストテキスト</a:t>
            </a:r>
            <a:endParaRPr kumimoji="1" lang="en-US" altLang="ja-JP" sz="2000" b="1" dirty="0"/>
          </a:p>
        </p:txBody>
      </p:sp>
    </p:spTree>
    <p:extLst>
      <p:ext uri="{BB962C8B-B14F-4D97-AF65-F5344CB8AC3E}">
        <p14:creationId xmlns:p14="http://schemas.microsoft.com/office/powerpoint/2010/main" val="198154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D3C52565-0035-4F96-943F-A0DE2ECE6DA7}"/>
              </a:ext>
            </a:extLst>
          </p:cNvPr>
          <p:cNvSpPr/>
          <p:nvPr/>
        </p:nvSpPr>
        <p:spPr>
          <a:xfrm>
            <a:off x="0" y="6318000"/>
            <a:ext cx="9906000" cy="5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3" name="正方形/長方形 22">
            <a:extLst>
              <a:ext uri="{FF2B5EF4-FFF2-40B4-BE49-F238E27FC236}">
                <a16:creationId xmlns:a16="http://schemas.microsoft.com/office/drawing/2014/main" id="{91FA0AC4-4A9B-4B18-B985-83D9B55DD96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dirty="0">
              <a:solidFill>
                <a:schemeClr val="tx1"/>
              </a:solidFill>
              <a:latin typeface="+mn-ea"/>
              <a:ea typeface="+mn-ea"/>
            </a:endParaRPr>
          </a:p>
        </p:txBody>
      </p:sp>
      <p:sp>
        <p:nvSpPr>
          <p:cNvPr id="24" name="テキスト ボックス 23">
            <a:extLst>
              <a:ext uri="{FF2B5EF4-FFF2-40B4-BE49-F238E27FC236}">
                <a16:creationId xmlns:a16="http://schemas.microsoft.com/office/drawing/2014/main" id="{D2B52A63-F7A7-4733-A958-D2DD13EBCAC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21" name="テキスト プレースホルダー 20">
            <a:extLst>
              <a:ext uri="{FF2B5EF4-FFF2-40B4-BE49-F238E27FC236}">
                <a16:creationId xmlns:a16="http://schemas.microsoft.com/office/drawing/2014/main" id="{9B3724C5-54A0-9045-9F14-E7CA72987DB4}"/>
              </a:ext>
            </a:extLst>
          </p:cNvPr>
          <p:cNvSpPr>
            <a:spLocks noGrp="1"/>
          </p:cNvSpPr>
          <p:nvPr>
            <p:ph type="body" sz="quarter" idx="10"/>
          </p:nvPr>
        </p:nvSpPr>
        <p:spPr>
          <a:xfrm>
            <a:off x="993003" y="2212600"/>
            <a:ext cx="6876000" cy="1620000"/>
          </a:xfrm>
        </p:spPr>
        <p:txBody>
          <a:bodyPr>
            <a:normAutofit/>
          </a:bodyPr>
          <a:lstStyle/>
          <a:p>
            <a:r>
              <a:rPr lang="ja-JP" altLang="en-US"/>
              <a:t>ページ数やセクションが多い場合は</a:t>
            </a:r>
            <a:endParaRPr lang="en-US" altLang="ja-JP" dirty="0"/>
          </a:p>
          <a:p>
            <a:r>
              <a:rPr lang="ja-JP" altLang="en-US"/>
              <a:t>章タイトルを挿入する</a:t>
            </a:r>
          </a:p>
        </p:txBody>
      </p:sp>
      <p:sp>
        <p:nvSpPr>
          <p:cNvPr id="2" name="字幕 1">
            <a:extLst>
              <a:ext uri="{FF2B5EF4-FFF2-40B4-BE49-F238E27FC236}">
                <a16:creationId xmlns:a16="http://schemas.microsoft.com/office/drawing/2014/main" id="{B03438C6-03AF-CC48-8835-9AB466C1C54B}"/>
              </a:ext>
            </a:extLst>
          </p:cNvPr>
          <p:cNvSpPr>
            <a:spLocks noGrp="1"/>
          </p:cNvSpPr>
          <p:nvPr>
            <p:ph type="subTitle" idx="1"/>
          </p:nvPr>
        </p:nvSpPr>
        <p:spPr>
          <a:xfrm>
            <a:off x="992928" y="1315721"/>
            <a:ext cx="6876000" cy="502919"/>
          </a:xfrm>
        </p:spPr>
        <p:txBody>
          <a:bodyPr/>
          <a:lstStyle/>
          <a:p>
            <a:r>
              <a:rPr lang="en-US" altLang="ja-JP" dirty="0"/>
              <a:t>Chapter 01.</a:t>
            </a:r>
            <a:endParaRPr lang="ja-JP" altLang="en-US"/>
          </a:p>
        </p:txBody>
      </p:sp>
      <p:sp>
        <p:nvSpPr>
          <p:cNvPr id="28" name="テキスト プレースホルダー 27">
            <a:extLst>
              <a:ext uri="{FF2B5EF4-FFF2-40B4-BE49-F238E27FC236}">
                <a16:creationId xmlns:a16="http://schemas.microsoft.com/office/drawing/2014/main" id="{273B93F5-04A2-F045-9984-07C06625B5C2}"/>
              </a:ext>
            </a:extLst>
          </p:cNvPr>
          <p:cNvSpPr>
            <a:spLocks noGrp="1"/>
          </p:cNvSpPr>
          <p:nvPr>
            <p:ph type="body" sz="quarter" idx="11"/>
          </p:nvPr>
        </p:nvSpPr>
        <p:spPr>
          <a:xfrm>
            <a:off x="992192" y="4114800"/>
            <a:ext cx="6876000" cy="1005281"/>
          </a:xfrm>
        </p:spPr>
        <p:txBody>
          <a:bodyPr/>
          <a:lstStyle/>
          <a:p>
            <a:r>
              <a:rPr lang="ja-JP" altLang="en-US"/>
              <a:t>本章のポイントやサマリーを記載する。本章のポイントやサマリーを記載する。本章のポイントやサマリーを記載する。</a:t>
            </a:r>
          </a:p>
        </p:txBody>
      </p:sp>
      <p:sp>
        <p:nvSpPr>
          <p:cNvPr id="25" name="スライド番号プレースホルダー 7">
            <a:extLst>
              <a:ext uri="{FF2B5EF4-FFF2-40B4-BE49-F238E27FC236}">
                <a16:creationId xmlns:a16="http://schemas.microsoft.com/office/drawing/2014/main" id="{8FFC5820-2306-489A-A9D1-49D62981A0E8}"/>
              </a:ext>
            </a:extLst>
          </p:cNvPr>
          <p:cNvSpPr>
            <a:spLocks noGrp="1"/>
          </p:cNvSpPr>
          <p:nvPr>
            <p:ph type="sldNum" sz="quarter" idx="4294967295"/>
          </p:nvPr>
        </p:nvSpPr>
        <p:spPr>
          <a:xfrm>
            <a:off x="8720260" y="6443663"/>
            <a:ext cx="974725" cy="288925"/>
          </a:xfrm>
        </p:spPr>
        <p:txBody>
          <a:bodyPr/>
          <a:lstStyle/>
          <a:p>
            <a:fld id="{2CF39A64-FD95-C144-B37D-DFADB2595A9F}" type="slidenum">
              <a:rPr lang="ja-JP" altLang="en-US" smtClean="0"/>
              <a:pPr/>
              <a:t>4</a:t>
            </a:fld>
            <a:endParaRPr lang="ja-JP" altLang="en-US" dirty="0"/>
          </a:p>
        </p:txBody>
      </p:sp>
    </p:spTree>
    <p:extLst>
      <p:ext uri="{BB962C8B-B14F-4D97-AF65-F5344CB8AC3E}">
        <p14:creationId xmlns:p14="http://schemas.microsoft.com/office/powerpoint/2010/main" val="203016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5</a:t>
            </a:fld>
            <a:endParaRPr lang="ja-JP" altLang="en-US" dirty="0"/>
          </a:p>
        </p:txBody>
      </p:sp>
      <p:sp>
        <p:nvSpPr>
          <p:cNvPr id="7" name="テキスト プレースホルダー 6">
            <a:extLst>
              <a:ext uri="{FF2B5EF4-FFF2-40B4-BE49-F238E27FC236}">
                <a16:creationId xmlns:a16="http://schemas.microsoft.com/office/drawing/2014/main" id="{9809F96F-5E87-7140-A878-5734AF3D3C25}"/>
              </a:ext>
            </a:extLst>
          </p:cNvPr>
          <p:cNvSpPr>
            <a:spLocks noGrp="1"/>
          </p:cNvSpPr>
          <p:nvPr>
            <p:ph type="body" sz="quarter" idx="15"/>
          </p:nvPr>
        </p:nvSpPr>
        <p:spPr>
          <a:xfrm>
            <a:off x="669001" y="374837"/>
            <a:ext cx="8568000" cy="257175"/>
          </a:xfrm>
        </p:spPr>
        <p:txBody>
          <a:bodyPr/>
          <a:lstStyle/>
          <a:p>
            <a:r>
              <a:rPr lang="ja-JP" altLang="en-US"/>
              <a:t>市場環境</a:t>
            </a:r>
          </a:p>
        </p:txBody>
      </p:sp>
      <p:sp>
        <p:nvSpPr>
          <p:cNvPr id="6" name="タイトル 5">
            <a:extLst>
              <a:ext uri="{FF2B5EF4-FFF2-40B4-BE49-F238E27FC236}">
                <a16:creationId xmlns:a16="http://schemas.microsoft.com/office/drawing/2014/main" id="{51B883C4-2ADE-1A4E-AD14-33861A54EC83}"/>
              </a:ext>
            </a:extLst>
          </p:cNvPr>
          <p:cNvSpPr>
            <a:spLocks noGrp="1"/>
          </p:cNvSpPr>
          <p:nvPr>
            <p:ph type="title"/>
          </p:nvPr>
        </p:nvSpPr>
        <p:spPr>
          <a:xfrm>
            <a:off x="669000" y="894789"/>
            <a:ext cx="8568000" cy="540000"/>
          </a:xfrm>
        </p:spPr>
        <p:txBody>
          <a:bodyPr/>
          <a:lstStyle/>
          <a:p>
            <a:r>
              <a:rPr lang="ja-JP" altLang="en-US" dirty="0"/>
              <a:t>〇〇〇の導入企業が増加している背景は？</a:t>
            </a:r>
          </a:p>
        </p:txBody>
      </p:sp>
      <p:sp>
        <p:nvSpPr>
          <p:cNvPr id="15" name="テキスト プレースホルダー 1">
            <a:extLst>
              <a:ext uri="{FF2B5EF4-FFF2-40B4-BE49-F238E27FC236}">
                <a16:creationId xmlns:a16="http://schemas.microsoft.com/office/drawing/2014/main" id="{C6669C15-703E-41F0-BFFA-34ADBE671990}"/>
              </a:ext>
            </a:extLst>
          </p:cNvPr>
          <p:cNvSpPr txBox="1">
            <a:spLocks/>
          </p:cNvSpPr>
          <p:nvPr/>
        </p:nvSpPr>
        <p:spPr>
          <a:xfrm>
            <a:off x="471488" y="2819513"/>
            <a:ext cx="8999537" cy="427670"/>
          </a:xfrm>
          <a:prstGeom prst="rect">
            <a:avLst/>
          </a:prstGeom>
        </p:spPr>
        <p:txBody>
          <a:bodyPr vert="horz" lIns="36000" tIns="36000" rIns="36000" bIns="36000" rtlCol="0">
            <a:noAutofit/>
          </a:bodyPr>
          <a:lstStyle>
            <a:lvl1pPr marL="143999" indent="-215999" algn="l" defTabSz="914395" rtl="0" eaLnBrk="1" latinLnBrk="0" hangingPunct="1">
              <a:lnSpc>
                <a:spcPct val="100000"/>
              </a:lnSpc>
              <a:spcBef>
                <a:spcPts val="1000"/>
              </a:spcBef>
              <a:spcAft>
                <a:spcPts val="400"/>
              </a:spcAft>
              <a:buFont typeface="Wingdings" pitchFamily="2" charset="2"/>
              <a:buChar char="l"/>
              <a:defRPr kumimoji="1" sz="1600" b="0" kern="1200">
                <a:solidFill>
                  <a:schemeClr val="tx1"/>
                </a:solidFill>
                <a:latin typeface="+mn-lt"/>
                <a:ea typeface="+mn-ea"/>
                <a:cs typeface="+mn-cs"/>
              </a:defRPr>
            </a:lvl1pPr>
            <a:lvl2pPr marL="358773" indent="-16509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2pPr>
            <a:lvl3pPr marL="492122"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400" b="0" kern="1200">
                <a:solidFill>
                  <a:schemeClr val="tx1"/>
                </a:solidFill>
                <a:latin typeface="+mn-lt"/>
                <a:ea typeface="+mn-ea"/>
                <a:cs typeface="+mn-cs"/>
              </a:defRPr>
            </a:lvl3pPr>
            <a:lvl4pPr marL="668335" indent="-134937"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4pPr>
            <a:lvl5pPr marL="801684" indent="-133349" algn="l" defTabSz="914395" rtl="0" eaLnBrk="1" latinLnBrk="0" hangingPunct="1">
              <a:lnSpc>
                <a:spcPct val="100000"/>
              </a:lnSpc>
              <a:spcBef>
                <a:spcPts val="500"/>
              </a:spcBef>
              <a:spcAft>
                <a:spcPts val="400"/>
              </a:spcAft>
              <a:buFont typeface="Arial" panose="020B0604020202020204" pitchFamily="34" charset="0"/>
              <a:buChar char="•"/>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800" dirty="0">
                <a:solidFill>
                  <a:schemeClr val="bg1"/>
                </a:solidFill>
              </a:rPr>
              <a:t>〇〇〇の導入企業が増加している背景は？</a:t>
            </a:r>
          </a:p>
        </p:txBody>
      </p:sp>
      <p:sp>
        <p:nvSpPr>
          <p:cNvPr id="14" name="テキスト ボックス 13">
            <a:extLst>
              <a:ext uri="{FF2B5EF4-FFF2-40B4-BE49-F238E27FC236}">
                <a16:creationId xmlns:a16="http://schemas.microsoft.com/office/drawing/2014/main" id="{70A45344-2EF0-4FC6-968A-F90F48B752F6}"/>
              </a:ext>
            </a:extLst>
          </p:cNvPr>
          <p:cNvSpPr txBox="1"/>
          <p:nvPr/>
        </p:nvSpPr>
        <p:spPr>
          <a:xfrm>
            <a:off x="668336" y="2688553"/>
            <a:ext cx="48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ja-JP" altLang="en-US" sz="1200" dirty="0">
              <a:solidFill>
                <a:srgbClr val="0F1C50"/>
              </a:solidFill>
              <a:latin typeface="+mn-ea"/>
            </a:endParaRPr>
          </a:p>
        </p:txBody>
      </p:sp>
      <p:sp>
        <p:nvSpPr>
          <p:cNvPr id="20" name="正方形/長方形 19">
            <a:extLst>
              <a:ext uri="{FF2B5EF4-FFF2-40B4-BE49-F238E27FC236}">
                <a16:creationId xmlns:a16="http://schemas.microsoft.com/office/drawing/2014/main" id="{7F78D2CE-EA3D-4176-9D1D-99A55CC8C73F}"/>
              </a:ext>
            </a:extLst>
          </p:cNvPr>
          <p:cNvSpPr/>
          <p:nvPr/>
        </p:nvSpPr>
        <p:spPr>
          <a:xfrm>
            <a:off x="5817662" y="2148553"/>
            <a:ext cx="3420000"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16" name="テキスト ボックス 15">
            <a:extLst>
              <a:ext uri="{FF2B5EF4-FFF2-40B4-BE49-F238E27FC236}">
                <a16:creationId xmlns:a16="http://schemas.microsoft.com/office/drawing/2014/main" id="{C31D370E-1794-CB41-A2B4-64CD979FC25A}"/>
              </a:ext>
            </a:extLst>
          </p:cNvPr>
          <p:cNvSpPr txBox="1"/>
          <p:nvPr/>
        </p:nvSpPr>
        <p:spPr>
          <a:xfrm>
            <a:off x="668338" y="2148553"/>
            <a:ext cx="4859998" cy="360000"/>
          </a:xfrm>
          <a:prstGeom prst="rect">
            <a:avLst/>
          </a:prstGeom>
          <a:noFill/>
        </p:spPr>
        <p:txBody>
          <a:bodyPr wrap="square" rtlCol="0" anchor="ctr">
            <a:noAutofit/>
          </a:bodyPr>
          <a:lstStyle/>
          <a:p>
            <a:r>
              <a:rPr kumimoji="1" lang="en-US" altLang="ja-JP" sz="2000" b="1" dirty="0">
                <a:solidFill>
                  <a:schemeClr val="accent6"/>
                </a:solidFill>
              </a:rPr>
              <a:t>1. </a:t>
            </a:r>
            <a:r>
              <a:rPr kumimoji="1" lang="ja-JP" altLang="en-US" sz="1600" b="1"/>
              <a:t>○○○の変化により○○というニーズが急増</a:t>
            </a:r>
          </a:p>
        </p:txBody>
      </p:sp>
      <p:sp>
        <p:nvSpPr>
          <p:cNvPr id="25" name="正方形/長方形 24">
            <a:extLst>
              <a:ext uri="{FF2B5EF4-FFF2-40B4-BE49-F238E27FC236}">
                <a16:creationId xmlns:a16="http://schemas.microsoft.com/office/drawing/2014/main" id="{EA81A255-054C-B840-A3B2-78816A442156}"/>
              </a:ext>
            </a:extLst>
          </p:cNvPr>
          <p:cNvSpPr/>
          <p:nvPr/>
        </p:nvSpPr>
        <p:spPr>
          <a:xfrm>
            <a:off x="668336" y="4162650"/>
            <a:ext cx="3420000"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en-US" altLang="ja-JP" sz="1733" b="1" dirty="0">
                <a:solidFill>
                  <a:schemeClr val="bg1"/>
                </a:solidFill>
              </a:rPr>
              <a:t>IMG</a:t>
            </a:r>
          </a:p>
        </p:txBody>
      </p:sp>
      <p:sp>
        <p:nvSpPr>
          <p:cNvPr id="26" name="テキスト ボックス 25">
            <a:extLst>
              <a:ext uri="{FF2B5EF4-FFF2-40B4-BE49-F238E27FC236}">
                <a16:creationId xmlns:a16="http://schemas.microsoft.com/office/drawing/2014/main" id="{E2A264B2-FAF3-4D4E-92C3-0A17C5EBFA6B}"/>
              </a:ext>
            </a:extLst>
          </p:cNvPr>
          <p:cNvSpPr txBox="1"/>
          <p:nvPr/>
        </p:nvSpPr>
        <p:spPr>
          <a:xfrm>
            <a:off x="4377662" y="4702966"/>
            <a:ext cx="4860000" cy="126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ja-JP" altLang="en-US" sz="1200" dirty="0">
              <a:solidFill>
                <a:srgbClr val="0F1C50"/>
              </a:solidFill>
              <a:latin typeface="+mn-ea"/>
            </a:endParaRPr>
          </a:p>
        </p:txBody>
      </p:sp>
      <p:sp>
        <p:nvSpPr>
          <p:cNvPr id="27" name="テキスト ボックス 26">
            <a:extLst>
              <a:ext uri="{FF2B5EF4-FFF2-40B4-BE49-F238E27FC236}">
                <a16:creationId xmlns:a16="http://schemas.microsoft.com/office/drawing/2014/main" id="{508A1896-294A-C64B-A328-D002F888B2D9}"/>
              </a:ext>
            </a:extLst>
          </p:cNvPr>
          <p:cNvSpPr txBox="1"/>
          <p:nvPr/>
        </p:nvSpPr>
        <p:spPr>
          <a:xfrm>
            <a:off x="4377664" y="4162650"/>
            <a:ext cx="4859998" cy="360000"/>
          </a:xfrm>
          <a:prstGeom prst="rect">
            <a:avLst/>
          </a:prstGeom>
          <a:noFill/>
        </p:spPr>
        <p:txBody>
          <a:bodyPr wrap="square" rtlCol="0" anchor="ctr">
            <a:noAutofit/>
          </a:bodyPr>
          <a:lstStyle/>
          <a:p>
            <a:r>
              <a:rPr kumimoji="1" lang="en-US" altLang="ja-JP" sz="2000" b="1" dirty="0">
                <a:solidFill>
                  <a:schemeClr val="accent6"/>
                </a:solidFill>
              </a:rPr>
              <a:t>2. </a:t>
            </a:r>
            <a:r>
              <a:rPr kumimoji="1" lang="ja-JP" altLang="en-US" sz="1600" b="1"/>
              <a:t>○○○の変化により○○への対応が急務に</a:t>
            </a:r>
          </a:p>
        </p:txBody>
      </p:sp>
    </p:spTree>
    <p:extLst>
      <p:ext uri="{BB962C8B-B14F-4D97-AF65-F5344CB8AC3E}">
        <p14:creationId xmlns:p14="http://schemas.microsoft.com/office/powerpoint/2010/main" val="122516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6</a:t>
            </a:fld>
            <a:endParaRPr lang="ja-JP" altLang="en-US"/>
          </a:p>
        </p:txBody>
      </p:sp>
      <p:sp>
        <p:nvSpPr>
          <p:cNvPr id="3" name="テキスト プレースホルダー 2">
            <a:extLst>
              <a:ext uri="{FF2B5EF4-FFF2-40B4-BE49-F238E27FC236}">
                <a16:creationId xmlns:a16="http://schemas.microsoft.com/office/drawing/2014/main" id="{0D0BACB3-BA3A-1E46-9724-8D106392C041}"/>
              </a:ext>
            </a:extLst>
          </p:cNvPr>
          <p:cNvSpPr>
            <a:spLocks noGrp="1"/>
          </p:cNvSpPr>
          <p:nvPr>
            <p:ph type="body" sz="quarter" idx="15"/>
          </p:nvPr>
        </p:nvSpPr>
        <p:spPr>
          <a:xfrm>
            <a:off x="669001" y="374837"/>
            <a:ext cx="8568000" cy="257175"/>
          </a:xfrm>
        </p:spPr>
        <p:txBody>
          <a:bodyPr/>
          <a:lstStyle/>
          <a:p>
            <a:r>
              <a:rPr lang="ja-JP" altLang="en-US"/>
              <a:t>課題</a:t>
            </a:r>
          </a:p>
        </p:txBody>
      </p:sp>
      <p:sp>
        <p:nvSpPr>
          <p:cNvPr id="2" name="タイトル 1">
            <a:extLst>
              <a:ext uri="{FF2B5EF4-FFF2-40B4-BE49-F238E27FC236}">
                <a16:creationId xmlns:a16="http://schemas.microsoft.com/office/drawing/2014/main" id="{B5A0F9E2-0C26-6346-84AE-3CDDE5CE016F}"/>
              </a:ext>
            </a:extLst>
          </p:cNvPr>
          <p:cNvSpPr>
            <a:spLocks noGrp="1"/>
          </p:cNvSpPr>
          <p:nvPr>
            <p:ph type="title"/>
          </p:nvPr>
        </p:nvSpPr>
        <p:spPr>
          <a:xfrm>
            <a:off x="669000" y="894789"/>
            <a:ext cx="8568000" cy="540000"/>
          </a:xfrm>
        </p:spPr>
        <p:txBody>
          <a:bodyPr/>
          <a:lstStyle/>
          <a:p>
            <a:r>
              <a:rPr lang="ja-JP" altLang="en-US" dirty="0"/>
              <a:t>〇〇〇が解決できる課題とは？</a:t>
            </a:r>
          </a:p>
        </p:txBody>
      </p:sp>
      <p:sp>
        <p:nvSpPr>
          <p:cNvPr id="18" name="テキスト ボックス 17">
            <a:extLst>
              <a:ext uri="{FF2B5EF4-FFF2-40B4-BE49-F238E27FC236}">
                <a16:creationId xmlns:a16="http://schemas.microsoft.com/office/drawing/2014/main" id="{862F89F3-A120-894D-8F91-6421574ADFF6}"/>
              </a:ext>
            </a:extLst>
          </p:cNvPr>
          <p:cNvSpPr txBox="1"/>
          <p:nvPr/>
        </p:nvSpPr>
        <p:spPr>
          <a:xfrm>
            <a:off x="668336" y="4162900"/>
            <a:ext cx="2628000" cy="18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19" name="テキスト ボックス 18">
            <a:extLst>
              <a:ext uri="{FF2B5EF4-FFF2-40B4-BE49-F238E27FC236}">
                <a16:creationId xmlns:a16="http://schemas.microsoft.com/office/drawing/2014/main" id="{0C66208E-C946-2C45-8BF1-DE594DEF4607}"/>
              </a:ext>
            </a:extLst>
          </p:cNvPr>
          <p:cNvSpPr txBox="1"/>
          <p:nvPr/>
        </p:nvSpPr>
        <p:spPr>
          <a:xfrm>
            <a:off x="668336" y="1947363"/>
            <a:ext cx="2627999" cy="900000"/>
          </a:xfrm>
          <a:prstGeom prst="rect">
            <a:avLst/>
          </a:prstGeom>
          <a:noFill/>
        </p:spPr>
        <p:txBody>
          <a:bodyPr wrap="square" rtlCol="0" anchor="ctr">
            <a:noAutofit/>
          </a:bodyPr>
          <a:lstStyle/>
          <a:p>
            <a:pPr algn="ctr"/>
            <a:r>
              <a:rPr kumimoji="1" lang="ja-JP" altLang="en-US" sz="1600" b="1"/>
              <a:t>○○○による</a:t>
            </a:r>
            <a:br>
              <a:rPr kumimoji="1" lang="en-US" altLang="ja-JP" sz="1600" b="1" dirty="0"/>
            </a:br>
            <a:r>
              <a:rPr kumimoji="1" lang="ja-JP" altLang="en-US" sz="1600" b="1">
                <a:solidFill>
                  <a:schemeClr val="accent6"/>
                </a:solidFill>
              </a:rPr>
              <a:t>○○業務の効率化</a:t>
            </a:r>
          </a:p>
        </p:txBody>
      </p:sp>
      <p:sp>
        <p:nvSpPr>
          <p:cNvPr id="25" name="テキスト ボックス 24">
            <a:extLst>
              <a:ext uri="{FF2B5EF4-FFF2-40B4-BE49-F238E27FC236}">
                <a16:creationId xmlns:a16="http://schemas.microsoft.com/office/drawing/2014/main" id="{1D27F849-71A0-A349-B5F6-1726C27DD6AF}"/>
              </a:ext>
            </a:extLst>
          </p:cNvPr>
          <p:cNvSpPr txBox="1"/>
          <p:nvPr/>
        </p:nvSpPr>
        <p:spPr>
          <a:xfrm>
            <a:off x="3639000" y="1947363"/>
            <a:ext cx="2627998" cy="900000"/>
          </a:xfrm>
          <a:prstGeom prst="rect">
            <a:avLst/>
          </a:prstGeom>
          <a:noFill/>
        </p:spPr>
        <p:txBody>
          <a:bodyPr wrap="square" rtlCol="0" anchor="ctr">
            <a:noAutofit/>
          </a:bodyPr>
          <a:lstStyle/>
          <a:p>
            <a:pPr algn="ctr"/>
            <a:r>
              <a:rPr kumimoji="1" lang="ja-JP" altLang="en-US" sz="1600" b="1"/>
              <a:t>○○○による</a:t>
            </a:r>
            <a:br>
              <a:rPr kumimoji="1" lang="en-US" altLang="ja-JP" sz="1600" b="1" dirty="0"/>
            </a:br>
            <a:r>
              <a:rPr kumimoji="1" lang="ja-JP" altLang="en-US" sz="1600" b="1">
                <a:solidFill>
                  <a:schemeClr val="accent6"/>
                </a:solidFill>
              </a:rPr>
              <a:t>○○コストの削減</a:t>
            </a:r>
          </a:p>
        </p:txBody>
      </p:sp>
      <p:sp>
        <p:nvSpPr>
          <p:cNvPr id="26" name="テキスト ボックス 25">
            <a:extLst>
              <a:ext uri="{FF2B5EF4-FFF2-40B4-BE49-F238E27FC236}">
                <a16:creationId xmlns:a16="http://schemas.microsoft.com/office/drawing/2014/main" id="{8AA3A767-9432-0B42-AD9E-D571D785CD47}"/>
              </a:ext>
            </a:extLst>
          </p:cNvPr>
          <p:cNvSpPr txBox="1"/>
          <p:nvPr/>
        </p:nvSpPr>
        <p:spPr>
          <a:xfrm>
            <a:off x="6609663" y="1947363"/>
            <a:ext cx="2627998" cy="900000"/>
          </a:xfrm>
          <a:prstGeom prst="rect">
            <a:avLst/>
          </a:prstGeom>
          <a:noFill/>
        </p:spPr>
        <p:txBody>
          <a:bodyPr wrap="square" rtlCol="0" anchor="ctr">
            <a:noAutofit/>
          </a:bodyPr>
          <a:lstStyle/>
          <a:p>
            <a:pPr algn="ctr"/>
            <a:r>
              <a:rPr kumimoji="1" lang="ja-JP" altLang="en-US" sz="1600" b="1"/>
              <a:t>○○○による</a:t>
            </a:r>
            <a:br>
              <a:rPr kumimoji="1" lang="en-US" altLang="ja-JP" sz="1600" b="1" dirty="0"/>
            </a:br>
            <a:r>
              <a:rPr kumimoji="1" lang="ja-JP" altLang="en-US" sz="1600" b="1">
                <a:solidFill>
                  <a:schemeClr val="accent6"/>
                </a:solidFill>
              </a:rPr>
              <a:t>売上の拡大</a:t>
            </a:r>
          </a:p>
        </p:txBody>
      </p:sp>
      <p:sp>
        <p:nvSpPr>
          <p:cNvPr id="27" name="テキスト ボックス 26">
            <a:extLst>
              <a:ext uri="{FF2B5EF4-FFF2-40B4-BE49-F238E27FC236}">
                <a16:creationId xmlns:a16="http://schemas.microsoft.com/office/drawing/2014/main" id="{85AE66C7-2F7E-4A4E-A16C-CC78A8752B66}"/>
              </a:ext>
            </a:extLst>
          </p:cNvPr>
          <p:cNvSpPr txBox="1"/>
          <p:nvPr/>
        </p:nvSpPr>
        <p:spPr>
          <a:xfrm>
            <a:off x="3639000" y="4162901"/>
            <a:ext cx="2628000" cy="18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28" name="テキスト ボックス 27">
            <a:extLst>
              <a:ext uri="{FF2B5EF4-FFF2-40B4-BE49-F238E27FC236}">
                <a16:creationId xmlns:a16="http://schemas.microsoft.com/office/drawing/2014/main" id="{1957F82F-2AE5-4449-ACCD-BACEBF859462}"/>
              </a:ext>
            </a:extLst>
          </p:cNvPr>
          <p:cNvSpPr txBox="1"/>
          <p:nvPr/>
        </p:nvSpPr>
        <p:spPr>
          <a:xfrm>
            <a:off x="6609663" y="4162900"/>
            <a:ext cx="2628000" cy="180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サービスを導入することで解決できる課題の詳細を記載する。サービスを導入することで解決できる課題の詳細を記載する。サービスを導入することで解決できる課題の詳細を記載する。</a:t>
            </a:r>
            <a:endParaRPr kumimoji="1" lang="ja-JP" altLang="en-US" sz="1200" dirty="0">
              <a:solidFill>
                <a:srgbClr val="0F1C50"/>
              </a:solidFill>
              <a:latin typeface="+mn-ea"/>
            </a:endParaRPr>
          </a:p>
        </p:txBody>
      </p:sp>
      <p:sp>
        <p:nvSpPr>
          <p:cNvPr id="29" name="円/楕円 14">
            <a:extLst>
              <a:ext uri="{FF2B5EF4-FFF2-40B4-BE49-F238E27FC236}">
                <a16:creationId xmlns:a16="http://schemas.microsoft.com/office/drawing/2014/main" id="{73102317-38D9-B14D-BAF7-CF4A43FB0014}"/>
              </a:ext>
            </a:extLst>
          </p:cNvPr>
          <p:cNvSpPr>
            <a:spLocks noChangeAspect="1"/>
          </p:cNvSpPr>
          <p:nvPr/>
        </p:nvSpPr>
        <p:spPr>
          <a:xfrm>
            <a:off x="4448999" y="3001131"/>
            <a:ext cx="1008000" cy="1008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rPr>
              <a:t>icon</a:t>
            </a:r>
            <a:endParaRPr kumimoji="1" lang="ja-JP" altLang="en-US" sz="1600" b="1">
              <a:solidFill>
                <a:schemeClr val="tx1"/>
              </a:solidFill>
            </a:endParaRPr>
          </a:p>
        </p:txBody>
      </p:sp>
      <p:sp>
        <p:nvSpPr>
          <p:cNvPr id="30" name="円/楕円 14">
            <a:extLst>
              <a:ext uri="{FF2B5EF4-FFF2-40B4-BE49-F238E27FC236}">
                <a16:creationId xmlns:a16="http://schemas.microsoft.com/office/drawing/2014/main" id="{D3CB2C87-481D-B14C-9B66-544BAD0FF63C}"/>
              </a:ext>
            </a:extLst>
          </p:cNvPr>
          <p:cNvSpPr>
            <a:spLocks noChangeAspect="1"/>
          </p:cNvSpPr>
          <p:nvPr/>
        </p:nvSpPr>
        <p:spPr>
          <a:xfrm>
            <a:off x="1499104" y="3001131"/>
            <a:ext cx="1008000" cy="1008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rPr>
              <a:t>icon</a:t>
            </a:r>
            <a:endParaRPr kumimoji="1" lang="ja-JP" altLang="en-US" sz="1600" b="1">
              <a:solidFill>
                <a:schemeClr val="tx1"/>
              </a:solidFill>
            </a:endParaRPr>
          </a:p>
        </p:txBody>
      </p:sp>
      <p:sp>
        <p:nvSpPr>
          <p:cNvPr id="31" name="円/楕円 14">
            <a:extLst>
              <a:ext uri="{FF2B5EF4-FFF2-40B4-BE49-F238E27FC236}">
                <a16:creationId xmlns:a16="http://schemas.microsoft.com/office/drawing/2014/main" id="{050F515C-C78F-0844-AFBC-2EA2B0F7C3C8}"/>
              </a:ext>
            </a:extLst>
          </p:cNvPr>
          <p:cNvSpPr>
            <a:spLocks noChangeAspect="1"/>
          </p:cNvSpPr>
          <p:nvPr/>
        </p:nvSpPr>
        <p:spPr>
          <a:xfrm>
            <a:off x="7419662" y="3001131"/>
            <a:ext cx="1008000" cy="1008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rPr>
              <a:t>icon</a:t>
            </a:r>
            <a:endParaRPr kumimoji="1" lang="ja-JP" altLang="en-US" sz="1600" b="1">
              <a:solidFill>
                <a:schemeClr val="tx1"/>
              </a:solidFill>
            </a:endParaRPr>
          </a:p>
        </p:txBody>
      </p:sp>
    </p:spTree>
    <p:extLst>
      <p:ext uri="{BB962C8B-B14F-4D97-AF65-F5344CB8AC3E}">
        <p14:creationId xmlns:p14="http://schemas.microsoft.com/office/powerpoint/2010/main" val="113267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パイ 15">
            <a:extLst>
              <a:ext uri="{FF2B5EF4-FFF2-40B4-BE49-F238E27FC236}">
                <a16:creationId xmlns:a16="http://schemas.microsoft.com/office/drawing/2014/main" id="{63549C8C-8CDA-C849-BB21-3C8897130CD1}"/>
              </a:ext>
            </a:extLst>
          </p:cNvPr>
          <p:cNvSpPr/>
          <p:nvPr/>
        </p:nvSpPr>
        <p:spPr>
          <a:xfrm>
            <a:off x="668338" y="2300653"/>
            <a:ext cx="3277456" cy="3277456"/>
          </a:xfrm>
          <a:prstGeom prst="pie">
            <a:avLst>
              <a:gd name="adj1" fmla="val 16568030"/>
              <a:gd name="adj2" fmla="val 1655767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パイ 14">
            <a:extLst>
              <a:ext uri="{FF2B5EF4-FFF2-40B4-BE49-F238E27FC236}">
                <a16:creationId xmlns:a16="http://schemas.microsoft.com/office/drawing/2014/main" id="{B3F84704-AF2A-634E-884D-595A3323BA3D}"/>
              </a:ext>
            </a:extLst>
          </p:cNvPr>
          <p:cNvSpPr/>
          <p:nvPr/>
        </p:nvSpPr>
        <p:spPr>
          <a:xfrm>
            <a:off x="668338" y="2300653"/>
            <a:ext cx="3277456" cy="3277456"/>
          </a:xfrm>
          <a:prstGeom prst="pie">
            <a:avLst>
              <a:gd name="adj1" fmla="val 16203037"/>
              <a:gd name="adj2" fmla="val 1235638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7</a:t>
            </a:fld>
            <a:endParaRPr lang="ja-JP" altLang="en-US"/>
          </a:p>
        </p:txBody>
      </p:sp>
      <p:sp>
        <p:nvSpPr>
          <p:cNvPr id="3" name="テキスト プレースホルダー 2">
            <a:extLst>
              <a:ext uri="{FF2B5EF4-FFF2-40B4-BE49-F238E27FC236}">
                <a16:creationId xmlns:a16="http://schemas.microsoft.com/office/drawing/2014/main" id="{4C749A4C-E219-6448-9F83-2915DD4E8B00}"/>
              </a:ext>
            </a:extLst>
          </p:cNvPr>
          <p:cNvSpPr>
            <a:spLocks noGrp="1"/>
          </p:cNvSpPr>
          <p:nvPr>
            <p:ph type="body" sz="quarter" idx="15"/>
          </p:nvPr>
        </p:nvSpPr>
        <p:spPr>
          <a:xfrm>
            <a:off x="669001" y="374837"/>
            <a:ext cx="8568000" cy="257175"/>
          </a:xfrm>
        </p:spPr>
        <p:txBody>
          <a:bodyPr/>
          <a:lstStyle/>
          <a:p>
            <a:r>
              <a:rPr lang="ja-JP" altLang="en-US"/>
              <a:t>実態調査</a:t>
            </a:r>
          </a:p>
        </p:txBody>
      </p:sp>
      <p:sp>
        <p:nvSpPr>
          <p:cNvPr id="2" name="タイトル 1">
            <a:extLst>
              <a:ext uri="{FF2B5EF4-FFF2-40B4-BE49-F238E27FC236}">
                <a16:creationId xmlns:a16="http://schemas.microsoft.com/office/drawing/2014/main" id="{6410DA2D-A310-6C46-B57D-DB38523E6142}"/>
              </a:ext>
            </a:extLst>
          </p:cNvPr>
          <p:cNvSpPr>
            <a:spLocks noGrp="1"/>
          </p:cNvSpPr>
          <p:nvPr>
            <p:ph type="title"/>
          </p:nvPr>
        </p:nvSpPr>
        <p:spPr>
          <a:xfrm>
            <a:off x="669000" y="894789"/>
            <a:ext cx="8568000" cy="540000"/>
          </a:xfrm>
        </p:spPr>
        <p:txBody>
          <a:bodyPr/>
          <a:lstStyle/>
          <a:p>
            <a:r>
              <a:rPr lang="ja-JP" altLang="en-US"/>
              <a:t>社員の〇〇％が「〇〇〇業務の負担が大きい」を感じている</a:t>
            </a:r>
          </a:p>
        </p:txBody>
      </p:sp>
      <p:sp>
        <p:nvSpPr>
          <p:cNvPr id="7" name="パイ 6">
            <a:extLst>
              <a:ext uri="{FF2B5EF4-FFF2-40B4-BE49-F238E27FC236}">
                <a16:creationId xmlns:a16="http://schemas.microsoft.com/office/drawing/2014/main" id="{31BEB5EF-CC9E-5645-952B-98903604B3E9}"/>
              </a:ext>
            </a:extLst>
          </p:cNvPr>
          <p:cNvSpPr/>
          <p:nvPr/>
        </p:nvSpPr>
        <p:spPr>
          <a:xfrm>
            <a:off x="668338" y="2300653"/>
            <a:ext cx="3277456" cy="3277456"/>
          </a:xfrm>
          <a:prstGeom prst="pie">
            <a:avLst>
              <a:gd name="adj1" fmla="val 16203037"/>
              <a:gd name="adj2" fmla="val 669344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a:extLst>
              <a:ext uri="{FF2B5EF4-FFF2-40B4-BE49-F238E27FC236}">
                <a16:creationId xmlns:a16="http://schemas.microsoft.com/office/drawing/2014/main" id="{AFCE32B8-FB11-CA49-B770-6B5E2D838E74}"/>
              </a:ext>
            </a:extLst>
          </p:cNvPr>
          <p:cNvSpPr txBox="1"/>
          <p:nvPr/>
        </p:nvSpPr>
        <p:spPr>
          <a:xfrm>
            <a:off x="1407066" y="5651054"/>
            <a:ext cx="1800000" cy="360000"/>
          </a:xfrm>
          <a:prstGeom prst="rect">
            <a:avLst/>
          </a:prstGeom>
          <a:noFill/>
        </p:spPr>
        <p:txBody>
          <a:bodyPr wrap="square" rtlCol="0">
            <a:spAutoFit/>
          </a:bodyPr>
          <a:lstStyle/>
          <a:p>
            <a:pPr algn="ctr"/>
            <a:r>
              <a:rPr kumimoji="1" lang="en-US" altLang="ja-JP" sz="1400" dirty="0"/>
              <a:t>n=0,000</a:t>
            </a:r>
            <a:r>
              <a:rPr kumimoji="1" lang="ja-JP" altLang="en-US" sz="1400"/>
              <a:t>人</a:t>
            </a:r>
          </a:p>
        </p:txBody>
      </p:sp>
      <p:sp>
        <p:nvSpPr>
          <p:cNvPr id="17" name="テキスト ボックス 16">
            <a:extLst>
              <a:ext uri="{FF2B5EF4-FFF2-40B4-BE49-F238E27FC236}">
                <a16:creationId xmlns:a16="http://schemas.microsoft.com/office/drawing/2014/main" id="{1BDF8248-5B8F-8E4A-8DEB-BC1E43462B76}"/>
              </a:ext>
            </a:extLst>
          </p:cNvPr>
          <p:cNvSpPr txBox="1"/>
          <p:nvPr/>
        </p:nvSpPr>
        <p:spPr>
          <a:xfrm>
            <a:off x="2588306" y="3360378"/>
            <a:ext cx="1080000" cy="540000"/>
          </a:xfrm>
          <a:prstGeom prst="rect">
            <a:avLst/>
          </a:prstGeom>
          <a:noFill/>
        </p:spPr>
        <p:txBody>
          <a:bodyPr wrap="square" rtlCol="0">
            <a:spAutoFit/>
          </a:bodyPr>
          <a:lstStyle/>
          <a:p>
            <a:pPr algn="ctr"/>
            <a:r>
              <a:rPr kumimoji="1" lang="ja-JP" altLang="en-US" sz="1400" b="1">
                <a:solidFill>
                  <a:schemeClr val="bg1"/>
                </a:solidFill>
                <a:latin typeface="+mn-ea"/>
              </a:rPr>
              <a:t>回答</a:t>
            </a:r>
            <a:r>
              <a:rPr kumimoji="1" lang="en-US" altLang="ja-JP" sz="1400" b="1" dirty="0">
                <a:solidFill>
                  <a:schemeClr val="bg1"/>
                </a:solidFill>
                <a:latin typeface="+mn-ea"/>
              </a:rPr>
              <a:t>1</a:t>
            </a:r>
          </a:p>
          <a:p>
            <a:pPr algn="ctr"/>
            <a:r>
              <a:rPr kumimoji="1" lang="ja-JP" altLang="en-US" sz="1400" b="1">
                <a:solidFill>
                  <a:schemeClr val="bg1"/>
                </a:solidFill>
                <a:latin typeface="+mn-ea"/>
              </a:rPr>
              <a:t>○○○○</a:t>
            </a:r>
          </a:p>
        </p:txBody>
      </p:sp>
      <p:sp>
        <p:nvSpPr>
          <p:cNvPr id="18" name="テキスト ボックス 17">
            <a:extLst>
              <a:ext uri="{FF2B5EF4-FFF2-40B4-BE49-F238E27FC236}">
                <a16:creationId xmlns:a16="http://schemas.microsoft.com/office/drawing/2014/main" id="{817F4FC0-444F-D04E-982A-7A5A1E5B32DD}"/>
              </a:ext>
            </a:extLst>
          </p:cNvPr>
          <p:cNvSpPr txBox="1"/>
          <p:nvPr/>
        </p:nvSpPr>
        <p:spPr>
          <a:xfrm>
            <a:off x="2588306" y="3973323"/>
            <a:ext cx="1080000" cy="461665"/>
          </a:xfrm>
          <a:prstGeom prst="rect">
            <a:avLst/>
          </a:prstGeom>
          <a:noFill/>
        </p:spPr>
        <p:txBody>
          <a:bodyPr wrap="square" rtlCol="0">
            <a:spAutoFit/>
          </a:bodyPr>
          <a:lstStyle/>
          <a:p>
            <a:pPr algn="ctr"/>
            <a:r>
              <a:rPr kumimoji="1" lang="en-US" altLang="ja-JP" sz="2400" b="1" dirty="0">
                <a:solidFill>
                  <a:schemeClr val="bg1"/>
                </a:solidFill>
                <a:latin typeface="+mn-ea"/>
              </a:rPr>
              <a:t>00.0%</a:t>
            </a:r>
            <a:endParaRPr kumimoji="1" lang="ja-JP" altLang="en-US" sz="2400" b="1">
              <a:solidFill>
                <a:schemeClr val="bg1"/>
              </a:solidFill>
              <a:latin typeface="+mn-ea"/>
            </a:endParaRPr>
          </a:p>
        </p:txBody>
      </p:sp>
      <p:sp>
        <p:nvSpPr>
          <p:cNvPr id="19" name="テキスト ボックス 18">
            <a:extLst>
              <a:ext uri="{FF2B5EF4-FFF2-40B4-BE49-F238E27FC236}">
                <a16:creationId xmlns:a16="http://schemas.microsoft.com/office/drawing/2014/main" id="{23D2EB13-DF13-5546-A7C0-61DB4D7B5ED9}"/>
              </a:ext>
            </a:extLst>
          </p:cNvPr>
          <p:cNvSpPr txBox="1"/>
          <p:nvPr/>
        </p:nvSpPr>
        <p:spPr>
          <a:xfrm>
            <a:off x="867066" y="4091271"/>
            <a:ext cx="1080000" cy="400110"/>
          </a:xfrm>
          <a:prstGeom prst="rect">
            <a:avLst/>
          </a:prstGeom>
          <a:noFill/>
        </p:spPr>
        <p:txBody>
          <a:bodyPr wrap="square" rtlCol="0">
            <a:spAutoFit/>
          </a:bodyPr>
          <a:lstStyle/>
          <a:p>
            <a:pPr algn="ctr"/>
            <a:r>
              <a:rPr kumimoji="1" lang="en-US" altLang="ja-JP" sz="2000" b="1" dirty="0">
                <a:solidFill>
                  <a:schemeClr val="bg1"/>
                </a:solidFill>
                <a:latin typeface="+mn-ea"/>
              </a:rPr>
              <a:t>00.0%</a:t>
            </a:r>
            <a:endParaRPr kumimoji="1" lang="ja-JP" altLang="en-US" sz="2000" b="1">
              <a:solidFill>
                <a:schemeClr val="bg1"/>
              </a:solidFill>
              <a:latin typeface="+mn-ea"/>
            </a:endParaRPr>
          </a:p>
        </p:txBody>
      </p:sp>
      <p:sp>
        <p:nvSpPr>
          <p:cNvPr id="24" name="テキスト ボックス 23">
            <a:extLst>
              <a:ext uri="{FF2B5EF4-FFF2-40B4-BE49-F238E27FC236}">
                <a16:creationId xmlns:a16="http://schemas.microsoft.com/office/drawing/2014/main" id="{64EA5DA5-692B-4D4C-B699-92DC0C071BCD}"/>
              </a:ext>
            </a:extLst>
          </p:cNvPr>
          <p:cNvSpPr txBox="1"/>
          <p:nvPr/>
        </p:nvSpPr>
        <p:spPr>
          <a:xfrm>
            <a:off x="1160397" y="2936051"/>
            <a:ext cx="1080000" cy="400110"/>
          </a:xfrm>
          <a:prstGeom prst="rect">
            <a:avLst/>
          </a:prstGeom>
          <a:noFill/>
        </p:spPr>
        <p:txBody>
          <a:bodyPr wrap="square" rtlCol="0">
            <a:spAutoFit/>
          </a:bodyPr>
          <a:lstStyle/>
          <a:p>
            <a:pPr algn="ctr"/>
            <a:r>
              <a:rPr kumimoji="1" lang="en-US" altLang="ja-JP" sz="2000" b="1" dirty="0">
                <a:latin typeface="+mn-ea"/>
              </a:rPr>
              <a:t>00.0%</a:t>
            </a:r>
            <a:endParaRPr kumimoji="1" lang="ja-JP" altLang="en-US" sz="2000" b="1">
              <a:latin typeface="+mn-ea"/>
            </a:endParaRPr>
          </a:p>
        </p:txBody>
      </p:sp>
      <p:sp>
        <p:nvSpPr>
          <p:cNvPr id="25" name="テキスト ボックス 24">
            <a:extLst>
              <a:ext uri="{FF2B5EF4-FFF2-40B4-BE49-F238E27FC236}">
                <a16:creationId xmlns:a16="http://schemas.microsoft.com/office/drawing/2014/main" id="{2B8DCF70-934F-124E-88EE-CAA519D689B8}"/>
              </a:ext>
            </a:extLst>
          </p:cNvPr>
          <p:cNvSpPr txBox="1"/>
          <p:nvPr/>
        </p:nvSpPr>
        <p:spPr>
          <a:xfrm>
            <a:off x="4377662" y="2942177"/>
            <a:ext cx="4860000" cy="10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調査内容や調査結果を元に導いたインサイトを記載する。調査内容や調査結果を元に導いたインサイトを記載する。調査内容や調査結果を元に導いたインサイトを記載する。</a:t>
            </a:r>
          </a:p>
        </p:txBody>
      </p:sp>
      <p:sp>
        <p:nvSpPr>
          <p:cNvPr id="26" name="テキスト ボックス 25">
            <a:extLst>
              <a:ext uri="{FF2B5EF4-FFF2-40B4-BE49-F238E27FC236}">
                <a16:creationId xmlns:a16="http://schemas.microsoft.com/office/drawing/2014/main" id="{5389722B-73AA-8F4F-870B-3E0A3C3E0F58}"/>
              </a:ext>
            </a:extLst>
          </p:cNvPr>
          <p:cNvSpPr txBox="1"/>
          <p:nvPr/>
        </p:nvSpPr>
        <p:spPr>
          <a:xfrm>
            <a:off x="4377664" y="2093986"/>
            <a:ext cx="4859998" cy="720000"/>
          </a:xfrm>
          <a:prstGeom prst="rect">
            <a:avLst/>
          </a:prstGeom>
          <a:noFill/>
        </p:spPr>
        <p:txBody>
          <a:bodyPr wrap="square" rtlCol="0" anchor="ctr">
            <a:noAutofit/>
          </a:bodyPr>
          <a:lstStyle/>
          <a:p>
            <a:r>
              <a:rPr kumimoji="1" lang="ja-JP" altLang="en-US" sz="1600" b="1"/>
              <a:t>○○○の変化により、○○○○担当者の</a:t>
            </a:r>
            <a:endParaRPr kumimoji="1" lang="en-US" altLang="ja-JP" sz="1600" b="1" dirty="0"/>
          </a:p>
          <a:p>
            <a:r>
              <a:rPr kumimoji="1" lang="ja-JP" altLang="en-US" sz="1600" b="1">
                <a:solidFill>
                  <a:schemeClr val="accent6"/>
                </a:solidFill>
              </a:rPr>
              <a:t>○○業務の負担が急増</a:t>
            </a:r>
          </a:p>
        </p:txBody>
      </p:sp>
      <p:sp>
        <p:nvSpPr>
          <p:cNvPr id="28" name="テキスト ボックス 27">
            <a:extLst>
              <a:ext uri="{FF2B5EF4-FFF2-40B4-BE49-F238E27FC236}">
                <a16:creationId xmlns:a16="http://schemas.microsoft.com/office/drawing/2014/main" id="{1517F616-2CB8-8D44-8303-CA12B44D9B4F}"/>
              </a:ext>
            </a:extLst>
          </p:cNvPr>
          <p:cNvSpPr txBox="1"/>
          <p:nvPr/>
        </p:nvSpPr>
        <p:spPr>
          <a:xfrm>
            <a:off x="4377662" y="4146161"/>
            <a:ext cx="4859998" cy="360000"/>
          </a:xfrm>
          <a:prstGeom prst="rect">
            <a:avLst/>
          </a:prstGeom>
          <a:noFill/>
        </p:spPr>
        <p:txBody>
          <a:bodyPr wrap="square" rtlCol="0" anchor="ctr">
            <a:noAutofit/>
          </a:bodyPr>
          <a:lstStyle/>
          <a:p>
            <a:r>
              <a:rPr kumimoji="1" lang="ja-JP" altLang="en-US" sz="1200"/>
              <a:t>調査内容：○○○を対象にしたアンケート調査を実施</a:t>
            </a:r>
          </a:p>
        </p:txBody>
      </p:sp>
      <p:sp>
        <p:nvSpPr>
          <p:cNvPr id="10" name="正方形/長方形 9">
            <a:extLst>
              <a:ext uri="{FF2B5EF4-FFF2-40B4-BE49-F238E27FC236}">
                <a16:creationId xmlns:a16="http://schemas.microsoft.com/office/drawing/2014/main" id="{A0BD4FEF-02F6-2F48-82C0-73CE32C8CA91}"/>
              </a:ext>
            </a:extLst>
          </p:cNvPr>
          <p:cNvSpPr>
            <a:spLocks noChangeAspect="1"/>
          </p:cNvSpPr>
          <p:nvPr/>
        </p:nvSpPr>
        <p:spPr>
          <a:xfrm>
            <a:off x="4489807" y="5029758"/>
            <a:ext cx="180000" cy="1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FF07E7AB-F672-AB4B-8DA4-F26EC30230A8}"/>
              </a:ext>
            </a:extLst>
          </p:cNvPr>
          <p:cNvSpPr>
            <a:spLocks noChangeAspect="1"/>
          </p:cNvSpPr>
          <p:nvPr/>
        </p:nvSpPr>
        <p:spPr>
          <a:xfrm>
            <a:off x="4489806" y="5361204"/>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7AC6EFE1-A684-344A-B117-97CB87498258}"/>
              </a:ext>
            </a:extLst>
          </p:cNvPr>
          <p:cNvSpPr>
            <a:spLocks noChangeAspect="1"/>
          </p:cNvSpPr>
          <p:nvPr/>
        </p:nvSpPr>
        <p:spPr>
          <a:xfrm>
            <a:off x="4489805" y="5692650"/>
            <a:ext cx="180000"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2420F036-C4F3-4A49-A3BB-FC2EF401E7DC}"/>
              </a:ext>
            </a:extLst>
          </p:cNvPr>
          <p:cNvSpPr txBox="1"/>
          <p:nvPr/>
        </p:nvSpPr>
        <p:spPr>
          <a:xfrm>
            <a:off x="4816351" y="4939758"/>
            <a:ext cx="4421309" cy="360000"/>
          </a:xfrm>
          <a:prstGeom prst="rect">
            <a:avLst/>
          </a:prstGeom>
          <a:noFill/>
        </p:spPr>
        <p:txBody>
          <a:bodyPr wrap="square" rtlCol="0" anchor="ctr">
            <a:noAutofit/>
          </a:bodyPr>
          <a:lstStyle/>
          <a:p>
            <a:r>
              <a:rPr kumimoji="1" lang="ja-JP" altLang="en-US" sz="1200" b="1"/>
              <a:t>○○○○と回答した社員</a:t>
            </a:r>
          </a:p>
        </p:txBody>
      </p:sp>
      <p:sp>
        <p:nvSpPr>
          <p:cNvPr id="32" name="テキスト ボックス 31">
            <a:extLst>
              <a:ext uri="{FF2B5EF4-FFF2-40B4-BE49-F238E27FC236}">
                <a16:creationId xmlns:a16="http://schemas.microsoft.com/office/drawing/2014/main" id="{6E00C25D-FFF3-7E4A-A1DA-B543431E0161}"/>
              </a:ext>
            </a:extLst>
          </p:cNvPr>
          <p:cNvSpPr txBox="1"/>
          <p:nvPr/>
        </p:nvSpPr>
        <p:spPr>
          <a:xfrm>
            <a:off x="4816351" y="5271204"/>
            <a:ext cx="4421309" cy="360000"/>
          </a:xfrm>
          <a:prstGeom prst="rect">
            <a:avLst/>
          </a:prstGeom>
          <a:noFill/>
        </p:spPr>
        <p:txBody>
          <a:bodyPr wrap="square" rtlCol="0" anchor="ctr">
            <a:noAutofit/>
          </a:bodyPr>
          <a:lstStyle/>
          <a:p>
            <a:r>
              <a:rPr kumimoji="1" lang="ja-JP" altLang="en-US" sz="1200" b="1"/>
              <a:t>○○○○○○○と回答した社員</a:t>
            </a:r>
          </a:p>
        </p:txBody>
      </p:sp>
      <p:sp>
        <p:nvSpPr>
          <p:cNvPr id="34" name="テキスト ボックス 33">
            <a:extLst>
              <a:ext uri="{FF2B5EF4-FFF2-40B4-BE49-F238E27FC236}">
                <a16:creationId xmlns:a16="http://schemas.microsoft.com/office/drawing/2014/main" id="{995EE1E4-D11B-6F43-A67D-D3C859E63533}"/>
              </a:ext>
            </a:extLst>
          </p:cNvPr>
          <p:cNvSpPr txBox="1"/>
          <p:nvPr/>
        </p:nvSpPr>
        <p:spPr>
          <a:xfrm>
            <a:off x="4816351" y="5602650"/>
            <a:ext cx="4421309" cy="360000"/>
          </a:xfrm>
          <a:prstGeom prst="rect">
            <a:avLst/>
          </a:prstGeom>
          <a:noFill/>
        </p:spPr>
        <p:txBody>
          <a:bodyPr wrap="square" rtlCol="0" anchor="ctr">
            <a:noAutofit/>
          </a:bodyPr>
          <a:lstStyle/>
          <a:p>
            <a:r>
              <a:rPr kumimoji="1" lang="ja-JP" altLang="en-US" sz="1200" b="1"/>
              <a:t>○○○と回答した社員</a:t>
            </a:r>
          </a:p>
        </p:txBody>
      </p:sp>
      <p:sp>
        <p:nvSpPr>
          <p:cNvPr id="35" name="テキスト ボックス 34">
            <a:extLst>
              <a:ext uri="{FF2B5EF4-FFF2-40B4-BE49-F238E27FC236}">
                <a16:creationId xmlns:a16="http://schemas.microsoft.com/office/drawing/2014/main" id="{6DD54AB0-C6C4-7741-A090-AE0277AF2317}"/>
              </a:ext>
            </a:extLst>
          </p:cNvPr>
          <p:cNvSpPr txBox="1"/>
          <p:nvPr/>
        </p:nvSpPr>
        <p:spPr>
          <a:xfrm>
            <a:off x="4377662" y="4517051"/>
            <a:ext cx="4859998" cy="360000"/>
          </a:xfrm>
          <a:prstGeom prst="rect">
            <a:avLst/>
          </a:prstGeom>
          <a:noFill/>
        </p:spPr>
        <p:txBody>
          <a:bodyPr wrap="square" rtlCol="0" anchor="ctr">
            <a:noAutofit/>
          </a:bodyPr>
          <a:lstStyle/>
          <a:p>
            <a:r>
              <a:rPr kumimoji="1" lang="en-US" altLang="ja-JP" sz="1400" b="1" dirty="0"/>
              <a:t>Q. </a:t>
            </a:r>
            <a:r>
              <a:rPr kumimoji="1" lang="ja-JP" altLang="en-US" sz="1400" b="1"/>
              <a:t>本来の</a:t>
            </a:r>
            <a:r>
              <a:rPr kumimoji="1" lang="en-US" altLang="ja-JP" sz="1400" b="1" dirty="0"/>
              <a:t>○</a:t>
            </a:r>
            <a:r>
              <a:rPr kumimoji="1" lang="ja-JP" altLang="en-US" sz="1400" b="1"/>
              <a:t>○業務以外で負担が大きい業務は何ですか？</a:t>
            </a:r>
          </a:p>
        </p:txBody>
      </p:sp>
    </p:spTree>
    <p:extLst>
      <p:ext uri="{BB962C8B-B14F-4D97-AF65-F5344CB8AC3E}">
        <p14:creationId xmlns:p14="http://schemas.microsoft.com/office/powerpoint/2010/main" val="48902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E455F5EF-6E0E-4F79-81A3-56D130EED2EE}"/>
              </a:ext>
            </a:extLst>
          </p:cNvPr>
          <p:cNvSpPr/>
          <p:nvPr/>
        </p:nvSpPr>
        <p:spPr>
          <a:xfrm>
            <a:off x="275513" y="6444000"/>
            <a:ext cx="975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l">
              <a:lnSpc>
                <a:spcPct val="100000"/>
              </a:lnSpc>
            </a:pPr>
            <a:r>
              <a:rPr kumimoji="1" lang="en-US" altLang="ja-JP" sz="1200" b="1" dirty="0">
                <a:solidFill>
                  <a:schemeClr val="tx1"/>
                </a:solidFill>
                <a:latin typeface="+mn-ea"/>
                <a:ea typeface="+mn-ea"/>
              </a:rPr>
              <a:t>S A I R U</a:t>
            </a:r>
            <a:endParaRPr kumimoji="1" lang="ja-JP" altLang="en-US" sz="1200" b="1">
              <a:solidFill>
                <a:schemeClr val="tx1"/>
              </a:solidFill>
              <a:latin typeface="+mn-ea"/>
              <a:ea typeface="+mn-ea"/>
            </a:endParaRPr>
          </a:p>
        </p:txBody>
      </p:sp>
      <p:sp>
        <p:nvSpPr>
          <p:cNvPr id="23" name="テキスト ボックス 22">
            <a:extLst>
              <a:ext uri="{FF2B5EF4-FFF2-40B4-BE49-F238E27FC236}">
                <a16:creationId xmlns:a16="http://schemas.microsoft.com/office/drawing/2014/main" id="{C1693D97-763F-4FC5-B802-4D897D61834E}"/>
              </a:ext>
            </a:extLst>
          </p:cNvPr>
          <p:cNvSpPr txBox="1"/>
          <p:nvPr/>
        </p:nvSpPr>
        <p:spPr>
          <a:xfrm>
            <a:off x="3019697" y="6444000"/>
            <a:ext cx="3866606" cy="288000"/>
          </a:xfrm>
          <a:prstGeom prst="rect">
            <a:avLst/>
          </a:prstGeom>
          <a:noFill/>
        </p:spPr>
        <p:txBody>
          <a:bodyPr wrap="square" lIns="36000" tIns="36000" rIns="36000" bIns="36000" rtlCol="0" anchor="ctr">
            <a:normAutofit/>
          </a:bodyPr>
          <a:lstStyle/>
          <a:p>
            <a:pPr algn="ctr">
              <a:lnSpc>
                <a:spcPct val="100000"/>
              </a:lnSpc>
            </a:pPr>
            <a:r>
              <a:rPr kumimoji="1" lang="ja-JP" altLang="en-US" sz="1100" b="0" u="sng" dirty="0">
                <a:solidFill>
                  <a:srgbClr val="0070C0"/>
                </a:solidFill>
                <a:latin typeface="+mn-ea"/>
                <a:ea typeface="+mn-ea"/>
              </a:rPr>
              <a:t>〇〇〇サービスの詳細を確認する</a:t>
            </a:r>
          </a:p>
        </p:txBody>
      </p:sp>
      <p:sp>
        <p:nvSpPr>
          <p:cNvPr id="8" name="スライド番号プレースホルダー 7">
            <a:extLst>
              <a:ext uri="{FF2B5EF4-FFF2-40B4-BE49-F238E27FC236}">
                <a16:creationId xmlns:a16="http://schemas.microsoft.com/office/drawing/2014/main" id="{003D1449-4263-9D4F-84FB-1F8D23F6E898}"/>
              </a:ext>
            </a:extLst>
          </p:cNvPr>
          <p:cNvSpPr>
            <a:spLocks noGrp="1"/>
          </p:cNvSpPr>
          <p:nvPr>
            <p:ph type="sldNum" sz="quarter" idx="14"/>
          </p:nvPr>
        </p:nvSpPr>
        <p:spPr>
          <a:xfrm>
            <a:off x="8730930" y="6444000"/>
            <a:ext cx="975000" cy="288000"/>
          </a:xfrm>
        </p:spPr>
        <p:txBody>
          <a:bodyPr>
            <a:normAutofit/>
          </a:bodyPr>
          <a:lstStyle/>
          <a:p>
            <a:fld id="{2CF39A64-FD95-C144-B37D-DFADB2595A9F}" type="slidenum">
              <a:rPr lang="ja-JP" altLang="en-US" smtClean="0"/>
              <a:pPr/>
              <a:t>8</a:t>
            </a:fld>
            <a:endParaRPr lang="ja-JP" altLang="en-US"/>
          </a:p>
        </p:txBody>
      </p:sp>
      <p:sp>
        <p:nvSpPr>
          <p:cNvPr id="7" name="テキスト プレースホルダー 6">
            <a:extLst>
              <a:ext uri="{FF2B5EF4-FFF2-40B4-BE49-F238E27FC236}">
                <a16:creationId xmlns:a16="http://schemas.microsoft.com/office/drawing/2014/main" id="{06201CEC-5938-7848-8A66-7C741172FF5D}"/>
              </a:ext>
            </a:extLst>
          </p:cNvPr>
          <p:cNvSpPr>
            <a:spLocks noGrp="1"/>
          </p:cNvSpPr>
          <p:nvPr>
            <p:ph type="body" sz="quarter" idx="15"/>
          </p:nvPr>
        </p:nvSpPr>
        <p:spPr>
          <a:xfrm>
            <a:off x="669001" y="374837"/>
            <a:ext cx="8568000" cy="257175"/>
          </a:xfrm>
        </p:spPr>
        <p:txBody>
          <a:bodyPr/>
          <a:lstStyle/>
          <a:p>
            <a:r>
              <a:rPr lang="ja-JP" altLang="en-US"/>
              <a:t>サポート内容（機能）</a:t>
            </a:r>
          </a:p>
        </p:txBody>
      </p:sp>
      <p:sp>
        <p:nvSpPr>
          <p:cNvPr id="2" name="タイトル 1">
            <a:extLst>
              <a:ext uri="{FF2B5EF4-FFF2-40B4-BE49-F238E27FC236}">
                <a16:creationId xmlns:a16="http://schemas.microsoft.com/office/drawing/2014/main" id="{47943851-5641-704D-94F3-A4E59E357D0B}"/>
              </a:ext>
            </a:extLst>
          </p:cNvPr>
          <p:cNvSpPr>
            <a:spLocks noGrp="1"/>
          </p:cNvSpPr>
          <p:nvPr>
            <p:ph type="title"/>
          </p:nvPr>
        </p:nvSpPr>
        <p:spPr>
          <a:xfrm>
            <a:off x="669000" y="894789"/>
            <a:ext cx="8568000" cy="540000"/>
          </a:xfrm>
        </p:spPr>
        <p:txBody>
          <a:bodyPr/>
          <a:lstStyle/>
          <a:p>
            <a:r>
              <a:rPr lang="ja-JP" altLang="en-US"/>
              <a:t>〇〇〇の主なサポート内容（機能）は？</a:t>
            </a:r>
          </a:p>
        </p:txBody>
      </p:sp>
      <p:sp>
        <p:nvSpPr>
          <p:cNvPr id="13" name="テキスト ボックス 12">
            <a:extLst>
              <a:ext uri="{FF2B5EF4-FFF2-40B4-BE49-F238E27FC236}">
                <a16:creationId xmlns:a16="http://schemas.microsoft.com/office/drawing/2014/main" id="{A214DCA0-54D1-0640-A235-768608C0E78B}"/>
              </a:ext>
            </a:extLst>
          </p:cNvPr>
          <p:cNvSpPr txBox="1"/>
          <p:nvPr/>
        </p:nvSpPr>
        <p:spPr>
          <a:xfrm>
            <a:off x="668336" y="4090073"/>
            <a:ext cx="1980000" cy="19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15" name="テキスト ボックス 14">
            <a:extLst>
              <a:ext uri="{FF2B5EF4-FFF2-40B4-BE49-F238E27FC236}">
                <a16:creationId xmlns:a16="http://schemas.microsoft.com/office/drawing/2014/main" id="{EB144DA7-707E-9349-BA06-862A2C7F2D72}"/>
              </a:ext>
            </a:extLst>
          </p:cNvPr>
          <p:cNvSpPr txBox="1"/>
          <p:nvPr/>
        </p:nvSpPr>
        <p:spPr>
          <a:xfrm>
            <a:off x="668336" y="1988411"/>
            <a:ext cx="1980000" cy="900000"/>
          </a:xfrm>
          <a:prstGeom prst="rect">
            <a:avLst/>
          </a:prstGeom>
          <a:noFill/>
        </p:spPr>
        <p:txBody>
          <a:bodyPr wrap="square" rtlCol="0" anchor="ctr">
            <a:normAutofit/>
          </a:bodyPr>
          <a:lstStyle/>
          <a:p>
            <a:pPr algn="ctr"/>
            <a:r>
              <a:rPr kumimoji="1" lang="ja-JP" altLang="en-US" sz="1600" b="1"/>
              <a:t>○○機能による</a:t>
            </a:r>
            <a:endParaRPr kumimoji="1" lang="en-US" altLang="ja-JP" sz="1600" b="1" dirty="0"/>
          </a:p>
          <a:p>
            <a:pPr algn="ctr"/>
            <a:r>
              <a:rPr kumimoji="1" lang="ja-JP" altLang="en-US" sz="1600" b="1"/>
              <a:t>○○業務の効率化</a:t>
            </a:r>
            <a:endParaRPr kumimoji="1" lang="en-US" altLang="ja-JP" sz="1600" b="1" dirty="0"/>
          </a:p>
        </p:txBody>
      </p:sp>
      <p:sp>
        <p:nvSpPr>
          <p:cNvPr id="17" name="テキスト ボックス 16">
            <a:extLst>
              <a:ext uri="{FF2B5EF4-FFF2-40B4-BE49-F238E27FC236}">
                <a16:creationId xmlns:a16="http://schemas.microsoft.com/office/drawing/2014/main" id="{D9364738-8047-8A44-A5BC-A4DB33A03871}"/>
              </a:ext>
            </a:extLst>
          </p:cNvPr>
          <p:cNvSpPr txBox="1"/>
          <p:nvPr/>
        </p:nvSpPr>
        <p:spPr>
          <a:xfrm>
            <a:off x="2864778" y="4090074"/>
            <a:ext cx="1980000" cy="19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18" name="テキスト ボックス 17">
            <a:extLst>
              <a:ext uri="{FF2B5EF4-FFF2-40B4-BE49-F238E27FC236}">
                <a16:creationId xmlns:a16="http://schemas.microsoft.com/office/drawing/2014/main" id="{A541E3D2-A32C-4042-8E8C-1101E9F4FE3F}"/>
              </a:ext>
            </a:extLst>
          </p:cNvPr>
          <p:cNvSpPr txBox="1"/>
          <p:nvPr/>
        </p:nvSpPr>
        <p:spPr>
          <a:xfrm>
            <a:off x="2864778" y="1977819"/>
            <a:ext cx="1980000" cy="900000"/>
          </a:xfrm>
          <a:prstGeom prst="rect">
            <a:avLst/>
          </a:prstGeom>
          <a:noFill/>
        </p:spPr>
        <p:txBody>
          <a:bodyPr wrap="square" rtlCol="0" anchor="ctr">
            <a:normAutofit/>
          </a:bodyPr>
          <a:lstStyle/>
          <a:p>
            <a:pPr algn="ctr"/>
            <a:r>
              <a:rPr kumimoji="1" lang="ja-JP" altLang="en-US" sz="1600" b="1"/>
              <a:t>○○○○設計の</a:t>
            </a:r>
            <a:endParaRPr kumimoji="1" lang="en-US" altLang="ja-JP" sz="1600" b="1" dirty="0"/>
          </a:p>
          <a:p>
            <a:pPr algn="ctr"/>
            <a:r>
              <a:rPr kumimoji="1" lang="ja-JP" altLang="en-US" sz="1600" b="1"/>
              <a:t>専門家がサポート</a:t>
            </a:r>
          </a:p>
        </p:txBody>
      </p:sp>
      <p:sp>
        <p:nvSpPr>
          <p:cNvPr id="19" name="テキスト ボックス 18">
            <a:extLst>
              <a:ext uri="{FF2B5EF4-FFF2-40B4-BE49-F238E27FC236}">
                <a16:creationId xmlns:a16="http://schemas.microsoft.com/office/drawing/2014/main" id="{E7AACE2B-18BB-6D46-A974-39DEE706D3F4}"/>
              </a:ext>
            </a:extLst>
          </p:cNvPr>
          <p:cNvSpPr txBox="1"/>
          <p:nvPr/>
        </p:nvSpPr>
        <p:spPr>
          <a:xfrm>
            <a:off x="5061220" y="4121851"/>
            <a:ext cx="1980000" cy="19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20" name="テキスト ボックス 19">
            <a:extLst>
              <a:ext uri="{FF2B5EF4-FFF2-40B4-BE49-F238E27FC236}">
                <a16:creationId xmlns:a16="http://schemas.microsoft.com/office/drawing/2014/main" id="{E1485DEA-BF3F-3942-9074-9939C603BCD5}"/>
              </a:ext>
            </a:extLst>
          </p:cNvPr>
          <p:cNvSpPr txBox="1"/>
          <p:nvPr/>
        </p:nvSpPr>
        <p:spPr>
          <a:xfrm>
            <a:off x="5061220" y="2009596"/>
            <a:ext cx="1980000" cy="900000"/>
          </a:xfrm>
          <a:prstGeom prst="rect">
            <a:avLst/>
          </a:prstGeom>
          <a:noFill/>
        </p:spPr>
        <p:txBody>
          <a:bodyPr wrap="square" rtlCol="0" anchor="ctr">
            <a:normAutofit/>
          </a:bodyPr>
          <a:lstStyle/>
          <a:p>
            <a:pPr algn="ctr"/>
            <a:r>
              <a:rPr kumimoji="1" lang="ja-JP" altLang="en-US" sz="1600" b="1"/>
              <a:t>運用が簡単。</a:t>
            </a:r>
            <a:endParaRPr kumimoji="1" lang="en-US" altLang="ja-JP" sz="1600" b="1" dirty="0"/>
          </a:p>
          <a:p>
            <a:pPr algn="ctr"/>
            <a:r>
              <a:rPr kumimoji="1" lang="ja-JP" altLang="en-US" sz="1600" b="1"/>
              <a:t>最短○日で導入</a:t>
            </a:r>
          </a:p>
        </p:txBody>
      </p:sp>
      <p:sp>
        <p:nvSpPr>
          <p:cNvPr id="24" name="テキスト ボックス 23">
            <a:extLst>
              <a:ext uri="{FF2B5EF4-FFF2-40B4-BE49-F238E27FC236}">
                <a16:creationId xmlns:a16="http://schemas.microsoft.com/office/drawing/2014/main" id="{DACED24F-3C38-FC4B-8E5F-DDE7F11C6A29}"/>
              </a:ext>
            </a:extLst>
          </p:cNvPr>
          <p:cNvSpPr txBox="1"/>
          <p:nvPr/>
        </p:nvSpPr>
        <p:spPr>
          <a:xfrm>
            <a:off x="7257663" y="4090074"/>
            <a:ext cx="1980000" cy="1980000"/>
          </a:xfrm>
          <a:prstGeom prst="rect">
            <a:avLst/>
          </a:prstGeom>
          <a:noFill/>
        </p:spPr>
        <p:txBody>
          <a:bodyPr wrap="square" lIns="36000" tIns="36000" rIns="36000" bIns="36000" rtlCol="0" anchor="t">
            <a:noAutofit/>
          </a:bodyPr>
          <a:lstStyle/>
          <a:p>
            <a:pPr defTabSz="1003000">
              <a:lnSpc>
                <a:spcPct val="150000"/>
              </a:lnSpc>
              <a:spcAft>
                <a:spcPts val="433"/>
              </a:spcAft>
            </a:pPr>
            <a:r>
              <a:rPr kumimoji="1" lang="ja-JP" altLang="en-US" sz="1200">
                <a:solidFill>
                  <a:srgbClr val="0F1C50"/>
                </a:solidFill>
                <a:latin typeface="+mn-ea"/>
              </a:rPr>
              <a:t>主なサポート内容（機能）について詳細を記載する。主なサポート内容（機能）について詳細を記載する。主なサポート内容（機能）について詳細を記載する。</a:t>
            </a:r>
            <a:endParaRPr kumimoji="1" lang="en-US" altLang="ja-JP" sz="1200" dirty="0">
              <a:solidFill>
                <a:srgbClr val="0F1C50"/>
              </a:solidFill>
              <a:latin typeface="+mn-ea"/>
            </a:endParaRPr>
          </a:p>
        </p:txBody>
      </p:sp>
      <p:sp>
        <p:nvSpPr>
          <p:cNvPr id="25" name="テキスト ボックス 24">
            <a:extLst>
              <a:ext uri="{FF2B5EF4-FFF2-40B4-BE49-F238E27FC236}">
                <a16:creationId xmlns:a16="http://schemas.microsoft.com/office/drawing/2014/main" id="{30FD2A41-0D71-5944-9911-41EE296387BB}"/>
              </a:ext>
            </a:extLst>
          </p:cNvPr>
          <p:cNvSpPr txBox="1"/>
          <p:nvPr/>
        </p:nvSpPr>
        <p:spPr>
          <a:xfrm>
            <a:off x="7257663" y="1999003"/>
            <a:ext cx="1980000" cy="900000"/>
          </a:xfrm>
          <a:prstGeom prst="rect">
            <a:avLst/>
          </a:prstGeom>
          <a:noFill/>
        </p:spPr>
        <p:txBody>
          <a:bodyPr wrap="square" rtlCol="0" anchor="ctr">
            <a:normAutofit/>
          </a:bodyPr>
          <a:lstStyle/>
          <a:p>
            <a:pPr algn="ctr"/>
            <a:r>
              <a:rPr kumimoji="1" lang="ja-JP" altLang="en-US" sz="1600" b="1"/>
              <a:t>○○○との</a:t>
            </a:r>
            <a:endParaRPr kumimoji="1" lang="en-US" altLang="ja-JP" sz="1600" b="1" dirty="0"/>
          </a:p>
          <a:p>
            <a:pPr algn="ctr"/>
            <a:r>
              <a:rPr kumimoji="1" lang="ja-JP" altLang="en-US" sz="1600" b="1"/>
              <a:t>連携が可能</a:t>
            </a:r>
          </a:p>
        </p:txBody>
      </p:sp>
      <p:sp>
        <p:nvSpPr>
          <p:cNvPr id="26" name="円/楕円 14">
            <a:extLst>
              <a:ext uri="{FF2B5EF4-FFF2-40B4-BE49-F238E27FC236}">
                <a16:creationId xmlns:a16="http://schemas.microsoft.com/office/drawing/2014/main" id="{D52B2882-EDF4-EF41-9353-46BEE2B56C65}"/>
              </a:ext>
            </a:extLst>
          </p:cNvPr>
          <p:cNvSpPr>
            <a:spLocks noChangeAspect="1"/>
          </p:cNvSpPr>
          <p:nvPr/>
        </p:nvSpPr>
        <p:spPr>
          <a:xfrm>
            <a:off x="1208336" y="299172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icon</a:t>
            </a:r>
            <a:endParaRPr kumimoji="1" lang="ja-JP" altLang="en-US" sz="1400" b="1">
              <a:solidFill>
                <a:schemeClr val="tx1"/>
              </a:solidFill>
            </a:endParaRPr>
          </a:p>
        </p:txBody>
      </p:sp>
      <p:sp>
        <p:nvSpPr>
          <p:cNvPr id="27" name="円/楕円 14">
            <a:extLst>
              <a:ext uri="{FF2B5EF4-FFF2-40B4-BE49-F238E27FC236}">
                <a16:creationId xmlns:a16="http://schemas.microsoft.com/office/drawing/2014/main" id="{0C2CF110-FA30-2343-A499-7B14FE251611}"/>
              </a:ext>
            </a:extLst>
          </p:cNvPr>
          <p:cNvSpPr>
            <a:spLocks noChangeAspect="1"/>
          </p:cNvSpPr>
          <p:nvPr/>
        </p:nvSpPr>
        <p:spPr>
          <a:xfrm>
            <a:off x="3404778" y="2991722"/>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icon</a:t>
            </a:r>
            <a:endParaRPr kumimoji="1" lang="ja-JP" altLang="en-US" sz="1400" b="1">
              <a:solidFill>
                <a:schemeClr val="tx1"/>
              </a:solidFill>
            </a:endParaRPr>
          </a:p>
        </p:txBody>
      </p:sp>
      <p:sp>
        <p:nvSpPr>
          <p:cNvPr id="28" name="円/楕円 14">
            <a:extLst>
              <a:ext uri="{FF2B5EF4-FFF2-40B4-BE49-F238E27FC236}">
                <a16:creationId xmlns:a16="http://schemas.microsoft.com/office/drawing/2014/main" id="{2E68B868-D7E1-574B-B5C2-E3207B3C1717}"/>
              </a:ext>
            </a:extLst>
          </p:cNvPr>
          <p:cNvSpPr>
            <a:spLocks noChangeAspect="1"/>
          </p:cNvSpPr>
          <p:nvPr/>
        </p:nvSpPr>
        <p:spPr>
          <a:xfrm>
            <a:off x="5601220" y="2989538"/>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icon</a:t>
            </a:r>
            <a:endParaRPr kumimoji="1" lang="ja-JP" altLang="en-US" sz="1400" b="1">
              <a:solidFill>
                <a:schemeClr val="tx1"/>
              </a:solidFill>
            </a:endParaRPr>
          </a:p>
        </p:txBody>
      </p:sp>
      <p:sp>
        <p:nvSpPr>
          <p:cNvPr id="29" name="円/楕円 14">
            <a:extLst>
              <a:ext uri="{FF2B5EF4-FFF2-40B4-BE49-F238E27FC236}">
                <a16:creationId xmlns:a16="http://schemas.microsoft.com/office/drawing/2014/main" id="{14F71A70-B31E-944A-8E24-A976A8698F28}"/>
              </a:ext>
            </a:extLst>
          </p:cNvPr>
          <p:cNvSpPr>
            <a:spLocks noChangeAspect="1"/>
          </p:cNvSpPr>
          <p:nvPr/>
        </p:nvSpPr>
        <p:spPr>
          <a:xfrm>
            <a:off x="7797662" y="2989538"/>
            <a:ext cx="900000" cy="900000"/>
          </a:xfrm>
          <a:prstGeom prst="ellipse">
            <a:avLst/>
          </a:prstGeom>
          <a:solidFill>
            <a:schemeClr val="bg1"/>
          </a:solidFill>
          <a:ln>
            <a:noFill/>
          </a:ln>
          <a:effectLst>
            <a:outerShdw blurRad="127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icon</a:t>
            </a:r>
            <a:endParaRPr kumimoji="1" lang="ja-JP" altLang="en-US" sz="1400" b="1">
              <a:solidFill>
                <a:schemeClr val="tx1"/>
              </a:solidFill>
            </a:endParaRPr>
          </a:p>
        </p:txBody>
      </p:sp>
    </p:spTree>
    <p:extLst>
      <p:ext uri="{BB962C8B-B14F-4D97-AF65-F5344CB8AC3E}">
        <p14:creationId xmlns:p14="http://schemas.microsoft.com/office/powerpoint/2010/main" val="4218123115"/>
      </p:ext>
    </p:extLst>
  </p:cSld>
  <p:clrMapOvr>
    <a:masterClrMapping/>
  </p:clrMapOvr>
</p:sld>
</file>

<file path=ppt/theme/theme1.xml><?xml version="1.0" encoding="utf-8"?>
<a:theme xmlns:a="http://schemas.openxmlformats.org/drawingml/2006/main" name="SAIRU-PPTtemplate">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IRU-PPTtemplate" id="{9FAC18D9-4216-104F-9E69-B7FBC5CDD02B}" vid="{902B8916-3016-1D46-8D3E-61BF212B68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SAIRU-PPTtemplate</Template>
  <TotalTime>0</TotalTime>
  <Words>1999</Words>
  <Application>Microsoft Office PowerPoint</Application>
  <PresentationFormat>A4 210 x 297 mm</PresentationFormat>
  <Paragraphs>321</Paragraphs>
  <Slides>20</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游ゴシック</vt:lpstr>
      <vt:lpstr>Arial</vt:lpstr>
      <vt:lpstr>Wingdings</vt:lpstr>
      <vt:lpstr>SAIRU-PPTtemplate</vt:lpstr>
      <vt:lpstr>PowerPoint プレゼンテーション</vt:lpstr>
      <vt:lpstr>本書を読むとわかる３つのこと</vt:lpstr>
      <vt:lpstr>〇〇〇サービスとは？</vt:lpstr>
      <vt:lpstr>本書の内容</vt:lpstr>
      <vt:lpstr>PowerPoint プレゼンテーション</vt:lpstr>
      <vt:lpstr>〇〇〇の導入企業が増加している背景は？</vt:lpstr>
      <vt:lpstr>〇〇〇が解決できる課題とは？</vt:lpstr>
      <vt:lpstr>社員の〇〇％が「〇〇〇業務の負担が大きい」を感じている</vt:lpstr>
      <vt:lpstr>〇〇〇の主なサポート内容（機能）は？</vt:lpstr>
      <vt:lpstr>〇〇〇の導入で〇〇％の業務効率化に成功</vt:lpstr>
      <vt:lpstr>〇〇〇導入における成功のポイントは？</vt:lpstr>
      <vt:lpstr>よくある失敗例は？</vt:lpstr>
      <vt:lpstr>〇〇〇サービス（ツール）選定のチェックポイントは？</vt:lpstr>
      <vt:lpstr>〇〇〇のお悩みを解決。〇〇〇に特化した〇〇〇サービス</vt:lpstr>
      <vt:lpstr>○○効率化でコスト削減。新規顧客の獲得○倍の成果を創出</vt:lpstr>
      <vt:lpstr>○○○サービスの導入企業</vt:lpstr>
      <vt:lpstr>〇〇〇業務のお悩みを解決します</vt:lpstr>
      <vt:lpstr>ページタイトル○○○○</vt:lpstr>
      <vt:lpstr>ページタイトル○○○○</vt:lpstr>
      <vt:lpstr>ページタイトル○○○○</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2021-05-13T08:37:43Z</dcterms:created>
  <dcterms:modified xsi:type="dcterms:W3CDTF">2021-07-07T06:20:03Z</dcterms:modified>
  <cp:category/>
</cp:coreProperties>
</file>