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3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30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401605-2241-9D44-9D48-4EC230C05A23}"/>
              </a:ext>
            </a:extLst>
          </p:cNvPr>
          <p:cNvSpPr/>
          <p:nvPr userDrawn="1"/>
        </p:nvSpPr>
        <p:spPr>
          <a:xfrm>
            <a:off x="549000" y="1158783"/>
            <a:ext cx="5760000" cy="8280000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D89327BE-099A-0B4F-9648-34A51AAF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423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>
            <a:extLst>
              <a:ext uri="{FF2B5EF4-FFF2-40B4-BE49-F238E27FC236}">
                <a16:creationId xmlns:a16="http://schemas.microsoft.com/office/drawing/2014/main" id="{D89327BE-099A-0B4F-9648-34A51AAF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4752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5775" y="223766"/>
            <a:ext cx="4320000" cy="36000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6" y="1087606"/>
            <a:ext cx="5940000" cy="360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746A110-7549-7B4D-810B-196C415CE4CF}"/>
              </a:ext>
            </a:extLst>
          </p:cNvPr>
          <p:cNvCxnSpPr/>
          <p:nvPr userDrawn="1"/>
        </p:nvCxnSpPr>
        <p:spPr>
          <a:xfrm>
            <a:off x="0" y="743093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23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spcAft>
          <a:spcPts val="400"/>
        </a:spcAft>
        <a:buNone/>
        <a:defRPr kumimoji="1" sz="1600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None/>
        <a:defRPr kumimoji="1" sz="1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3AFD14C6-2240-0949-ADCD-4D41202BD62E}"/>
              </a:ext>
            </a:extLst>
          </p:cNvPr>
          <p:cNvSpPr/>
          <p:nvPr/>
        </p:nvSpPr>
        <p:spPr>
          <a:xfrm>
            <a:off x="548641" y="2724586"/>
            <a:ext cx="5756860" cy="216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7C46B38-E7C0-F346-8B50-2155F5B6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セミナー</a:t>
            </a:r>
            <a:r>
              <a:rPr kumimoji="1" lang="en-US" altLang="ja-JP" dirty="0"/>
              <a:t> </a:t>
            </a:r>
            <a:r>
              <a:rPr kumimoji="1" lang="ja-JP" altLang="en-US"/>
              <a:t>一覧</a:t>
            </a:r>
            <a:r>
              <a:rPr lang="ja-JP" altLang="en-US"/>
              <a:t>　</a:t>
            </a:r>
            <a:r>
              <a:rPr lang="en-US" altLang="ja-JP" dirty="0"/>
              <a:t>1/2</a:t>
            </a:r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4642E2B-7DF8-D94C-AF52-314718D580B2}"/>
              </a:ext>
            </a:extLst>
          </p:cNvPr>
          <p:cNvSpPr txBox="1"/>
          <p:nvPr/>
        </p:nvSpPr>
        <p:spPr>
          <a:xfrm>
            <a:off x="5045502" y="230417"/>
            <a:ext cx="12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r"/>
            <a:r>
              <a:rPr kumimoji="1" lang="en-US" altLang="ja-JP" sz="1200" b="1" spc="300" dirty="0"/>
              <a:t>SAIRU</a:t>
            </a:r>
            <a:endParaRPr kumimoji="1" lang="ja-JP" altLang="en-US" sz="1200" b="1" spc="3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095363E-CA32-7148-86F0-F5E0AECF80F1}"/>
              </a:ext>
            </a:extLst>
          </p:cNvPr>
          <p:cNvSpPr/>
          <p:nvPr/>
        </p:nvSpPr>
        <p:spPr>
          <a:xfrm>
            <a:off x="548641" y="1154356"/>
            <a:ext cx="5760359" cy="54097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グローバルナビ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93C82-C007-BC41-BD65-09E76098A5FA}"/>
              </a:ext>
            </a:extLst>
          </p:cNvPr>
          <p:cNvSpPr/>
          <p:nvPr/>
        </p:nvSpPr>
        <p:spPr>
          <a:xfrm>
            <a:off x="548641" y="1695330"/>
            <a:ext cx="5760359" cy="27634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36000" rIns="36000" bIns="36000" rtlCol="0" anchor="ctr"/>
          <a:lstStyle/>
          <a:p>
            <a:r>
              <a:rPr kumimoji="1" lang="ja-JP" altLang="en-US" sz="700" u="sng">
                <a:solidFill>
                  <a:schemeClr val="tx1"/>
                </a:solidFill>
              </a:rPr>
              <a:t>ホーム</a:t>
            </a:r>
            <a:r>
              <a:rPr kumimoji="1" lang="en-US" altLang="ja-JP" sz="700" u="sng" dirty="0">
                <a:solidFill>
                  <a:schemeClr val="tx1"/>
                </a:solidFill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</a:rPr>
              <a:t> &gt;  </a:t>
            </a:r>
            <a:r>
              <a:rPr kumimoji="1" lang="ja-JP" altLang="en-US" sz="700">
                <a:solidFill>
                  <a:schemeClr val="tx1"/>
                </a:solidFill>
              </a:rPr>
              <a:t>セミナー</a:t>
            </a:r>
            <a:r>
              <a:rPr kumimoji="1" lang="en-US" altLang="ja-JP" sz="700" dirty="0">
                <a:solidFill>
                  <a:schemeClr val="tx1"/>
                </a:solidFill>
              </a:rPr>
              <a:t> </a:t>
            </a:r>
            <a:r>
              <a:rPr kumimoji="1" lang="ja-JP" altLang="en-US" sz="700">
                <a:solidFill>
                  <a:schemeClr val="tx1"/>
                </a:solidFill>
              </a:rPr>
              <a:t>一覧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E78B66C-28D5-F84C-971C-BCE8B3B38486}"/>
              </a:ext>
            </a:extLst>
          </p:cNvPr>
          <p:cNvCxnSpPr>
            <a:cxnSpLocks/>
          </p:cNvCxnSpPr>
          <p:nvPr/>
        </p:nvCxnSpPr>
        <p:spPr>
          <a:xfrm>
            <a:off x="548641" y="1964531"/>
            <a:ext cx="5756861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2C0CCFB-A73D-714C-A444-78C9242E1F70}"/>
              </a:ext>
            </a:extLst>
          </p:cNvPr>
          <p:cNvSpPr txBox="1"/>
          <p:nvPr/>
        </p:nvSpPr>
        <p:spPr>
          <a:xfrm>
            <a:off x="909000" y="2079124"/>
            <a:ext cx="5040000" cy="54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600" b="1">
                <a:latin typeface="+mn-ea"/>
              </a:rPr>
              <a:t>セミナー一覧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05DAA4-4E72-3B48-B8E4-4F55AD3AD910}"/>
              </a:ext>
            </a:extLst>
          </p:cNvPr>
          <p:cNvSpPr txBox="1"/>
          <p:nvPr/>
        </p:nvSpPr>
        <p:spPr>
          <a:xfrm>
            <a:off x="909000" y="2861596"/>
            <a:ext cx="504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kumimoji="1" lang="ja-JP" altLang="en-US" sz="1200" b="1">
                <a:latin typeface="+mn-ea"/>
              </a:rPr>
              <a:t>参加者の方から満足の声をいただいております</a:t>
            </a: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7C5ED35E-D446-E74D-9ACF-55C7CA029C6F}"/>
              </a:ext>
            </a:extLst>
          </p:cNvPr>
          <p:cNvSpPr>
            <a:spLocks noChangeAspect="1"/>
          </p:cNvSpPr>
          <p:nvPr/>
        </p:nvSpPr>
        <p:spPr>
          <a:xfrm>
            <a:off x="904979" y="3386886"/>
            <a:ext cx="540000" cy="5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5F9E3450-F046-AA43-A866-BDCA3189F737}"/>
              </a:ext>
            </a:extLst>
          </p:cNvPr>
          <p:cNvSpPr/>
          <p:nvPr/>
        </p:nvSpPr>
        <p:spPr>
          <a:xfrm>
            <a:off x="1624980" y="3391554"/>
            <a:ext cx="4320000" cy="503999"/>
          </a:xfrm>
          <a:prstGeom prst="roundRect">
            <a:avLst>
              <a:gd name="adj" fmla="val 11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700">
                <a:solidFill>
                  <a:schemeClr val="tx1"/>
                </a:solidFill>
                <a:latin typeface="+mn-ea"/>
              </a:rPr>
              <a:t>○○のウェビナーに参加しましたが、短い時間だったにも関わらず非常に多くのことが学べました。</a:t>
            </a:r>
            <a:r>
              <a:rPr kumimoji="1" lang="ja-JP" altLang="en-US" sz="700" b="1">
                <a:solidFill>
                  <a:schemeClr val="tx1"/>
                </a:solidFill>
                <a:latin typeface="+mn-ea"/>
              </a:rPr>
              <a:t>明日の業務からすぐに活かせるお話しも多く、早く実践して成果をだしたい</a:t>
            </a:r>
            <a:r>
              <a:rPr kumimoji="1" lang="ja-JP" altLang="en-US" sz="700">
                <a:solidFill>
                  <a:schemeClr val="tx1"/>
                </a:solidFill>
                <a:latin typeface="+mn-ea"/>
              </a:rPr>
              <a:t>と思います。</a:t>
            </a:r>
          </a:p>
        </p:txBody>
      </p:sp>
      <p:sp>
        <p:nvSpPr>
          <p:cNvPr id="16" name="三角形 15">
            <a:extLst>
              <a:ext uri="{FF2B5EF4-FFF2-40B4-BE49-F238E27FC236}">
                <a16:creationId xmlns:a16="http://schemas.microsoft.com/office/drawing/2014/main" id="{C6DAC328-C6D2-7947-A93A-519E3D2ABA7A}"/>
              </a:ext>
            </a:extLst>
          </p:cNvPr>
          <p:cNvSpPr/>
          <p:nvPr/>
        </p:nvSpPr>
        <p:spPr>
          <a:xfrm rot="16200000">
            <a:off x="1516980" y="3583890"/>
            <a:ext cx="108000" cy="10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BCD728B-DEB7-AB49-AF25-7074DB1D25CF}"/>
              </a:ext>
            </a:extLst>
          </p:cNvPr>
          <p:cNvSpPr/>
          <p:nvPr/>
        </p:nvSpPr>
        <p:spPr>
          <a:xfrm>
            <a:off x="904980" y="5553327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1A86CA3-539B-F34C-943C-AFDDBBB03354}"/>
              </a:ext>
            </a:extLst>
          </p:cNvPr>
          <p:cNvSpPr txBox="1"/>
          <p:nvPr/>
        </p:nvSpPr>
        <p:spPr>
          <a:xfrm>
            <a:off x="904980" y="5791545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C48D40-4893-A649-AFFD-4DB733D4F7D4}"/>
              </a:ext>
            </a:extLst>
          </p:cNvPr>
          <p:cNvSpPr/>
          <p:nvPr/>
        </p:nvSpPr>
        <p:spPr>
          <a:xfrm>
            <a:off x="904980" y="5989226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622B502-3715-4C4A-84D1-E6E003393251}"/>
              </a:ext>
            </a:extLst>
          </p:cNvPr>
          <p:cNvGrpSpPr>
            <a:grpSpLocks noChangeAspect="1"/>
          </p:cNvGrpSpPr>
          <p:nvPr/>
        </p:nvGrpSpPr>
        <p:grpSpPr>
          <a:xfrm>
            <a:off x="1551288" y="6263767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21" name="フリーフォーム 20">
              <a:extLst>
                <a:ext uri="{FF2B5EF4-FFF2-40B4-BE49-F238E27FC236}">
                  <a16:creationId xmlns:a16="http://schemas.microsoft.com/office/drawing/2014/main" id="{A668C123-ECEB-C14F-9731-181B7E9FC199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>
              <a:extLst>
                <a:ext uri="{FF2B5EF4-FFF2-40B4-BE49-F238E27FC236}">
                  <a16:creationId xmlns:a16="http://schemas.microsoft.com/office/drawing/2014/main" id="{7A135733-738E-D942-832E-B306D7B1CCCC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BCBC0A-3327-4647-A436-A1DF0187CBAC}"/>
              </a:ext>
            </a:extLst>
          </p:cNvPr>
          <p:cNvSpPr txBox="1"/>
          <p:nvPr/>
        </p:nvSpPr>
        <p:spPr>
          <a:xfrm>
            <a:off x="904980" y="6965424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○○の方必見！○○解説セミナー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0251CAD-9782-AB42-8733-FA6C6988297B}"/>
              </a:ext>
            </a:extLst>
          </p:cNvPr>
          <p:cNvSpPr/>
          <p:nvPr/>
        </p:nvSpPr>
        <p:spPr>
          <a:xfrm>
            <a:off x="1516980" y="5553327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オンライン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494FDBF-D424-E64F-8489-E6E6F694049C}"/>
              </a:ext>
            </a:extLst>
          </p:cNvPr>
          <p:cNvSpPr/>
          <p:nvPr/>
        </p:nvSpPr>
        <p:spPr>
          <a:xfrm>
            <a:off x="904979" y="6710405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45" name="円/楕円 44">
            <a:extLst>
              <a:ext uri="{FF2B5EF4-FFF2-40B4-BE49-F238E27FC236}">
                <a16:creationId xmlns:a16="http://schemas.microsoft.com/office/drawing/2014/main" id="{E74F190A-0871-AC45-BA63-7CF9004B01E8}"/>
              </a:ext>
            </a:extLst>
          </p:cNvPr>
          <p:cNvSpPr>
            <a:spLocks noChangeAspect="1"/>
          </p:cNvSpPr>
          <p:nvPr/>
        </p:nvSpPr>
        <p:spPr>
          <a:xfrm>
            <a:off x="904979" y="4096954"/>
            <a:ext cx="540000" cy="5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D2E43FBE-1650-944A-BB76-BE466F0610C8}"/>
              </a:ext>
            </a:extLst>
          </p:cNvPr>
          <p:cNvSpPr/>
          <p:nvPr/>
        </p:nvSpPr>
        <p:spPr>
          <a:xfrm>
            <a:off x="1624980" y="4096955"/>
            <a:ext cx="4320000" cy="503999"/>
          </a:xfrm>
          <a:prstGeom prst="roundRect">
            <a:avLst>
              <a:gd name="adj" fmla="val 11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700">
                <a:solidFill>
                  <a:schemeClr val="tx1"/>
                </a:solidFill>
                <a:latin typeface="+mn-ea"/>
              </a:rPr>
              <a:t>勉強になりました！終了後、</a:t>
            </a:r>
            <a:r>
              <a:rPr kumimoji="1" lang="ja-JP" altLang="en-US" sz="700" b="1">
                <a:solidFill>
                  <a:schemeClr val="tx1"/>
                </a:solidFill>
                <a:latin typeface="+mn-ea"/>
              </a:rPr>
              <a:t>いただいた資料を日々何度も見返して勉強しています。</a:t>
            </a:r>
          </a:p>
        </p:txBody>
      </p:sp>
      <p:sp>
        <p:nvSpPr>
          <p:cNvPr id="47" name="三角形 46">
            <a:extLst>
              <a:ext uri="{FF2B5EF4-FFF2-40B4-BE49-F238E27FC236}">
                <a16:creationId xmlns:a16="http://schemas.microsoft.com/office/drawing/2014/main" id="{82148705-6A22-4A41-A351-7C4DCEBFD715}"/>
              </a:ext>
            </a:extLst>
          </p:cNvPr>
          <p:cNvSpPr/>
          <p:nvPr/>
        </p:nvSpPr>
        <p:spPr>
          <a:xfrm rot="16200000">
            <a:off x="1530254" y="4288868"/>
            <a:ext cx="108000" cy="10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57171F3-0B43-8F49-B035-BF33083E1D68}"/>
              </a:ext>
            </a:extLst>
          </p:cNvPr>
          <p:cNvSpPr txBox="1"/>
          <p:nvPr/>
        </p:nvSpPr>
        <p:spPr>
          <a:xfrm>
            <a:off x="904979" y="5061839"/>
            <a:ext cx="504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1200" b="1">
                <a:latin typeface="+mn-ea"/>
              </a:rPr>
              <a:t>参加申し込み受付中のセミナー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E6E5557-E980-874B-9056-F6BA931E02E7}"/>
              </a:ext>
            </a:extLst>
          </p:cNvPr>
          <p:cNvSpPr txBox="1"/>
          <p:nvPr/>
        </p:nvSpPr>
        <p:spPr>
          <a:xfrm>
            <a:off x="904978" y="7143387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sp>
        <p:nvSpPr>
          <p:cNvPr id="54" name="角丸四角形 53">
            <a:extLst>
              <a:ext uri="{FF2B5EF4-FFF2-40B4-BE49-F238E27FC236}">
                <a16:creationId xmlns:a16="http://schemas.microsoft.com/office/drawing/2014/main" id="{67D9280D-4321-1B45-8C3A-75DC0C9029B4}"/>
              </a:ext>
            </a:extLst>
          </p:cNvPr>
          <p:cNvSpPr/>
          <p:nvPr/>
        </p:nvSpPr>
        <p:spPr>
          <a:xfrm>
            <a:off x="904980" y="7663082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D15D39A-4028-9942-90B5-22DC69933293}"/>
              </a:ext>
            </a:extLst>
          </p:cNvPr>
          <p:cNvSpPr/>
          <p:nvPr/>
        </p:nvSpPr>
        <p:spPr>
          <a:xfrm>
            <a:off x="4324979" y="5551721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E60405B-2065-C74C-BBB2-D66AB38DDD2C}"/>
              </a:ext>
            </a:extLst>
          </p:cNvPr>
          <p:cNvSpPr txBox="1"/>
          <p:nvPr/>
        </p:nvSpPr>
        <p:spPr>
          <a:xfrm>
            <a:off x="4324979" y="5789939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15BCB1E-390B-4349-929B-A133E46D1B16}"/>
              </a:ext>
            </a:extLst>
          </p:cNvPr>
          <p:cNvSpPr/>
          <p:nvPr/>
        </p:nvSpPr>
        <p:spPr>
          <a:xfrm>
            <a:off x="4324979" y="5987620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1A4EC27A-6029-C845-B9A7-6E25BD7B8CD5}"/>
              </a:ext>
            </a:extLst>
          </p:cNvPr>
          <p:cNvGrpSpPr>
            <a:grpSpLocks noChangeAspect="1"/>
          </p:cNvGrpSpPr>
          <p:nvPr/>
        </p:nvGrpSpPr>
        <p:grpSpPr>
          <a:xfrm>
            <a:off x="4971287" y="6262161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59" name="フリーフォーム 58">
              <a:extLst>
                <a:ext uri="{FF2B5EF4-FFF2-40B4-BE49-F238E27FC236}">
                  <a16:creationId xmlns:a16="http://schemas.microsoft.com/office/drawing/2014/main" id="{AC11E3E3-2BE9-894B-B9BC-6AEB59EF1A6E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>
              <a:extLst>
                <a:ext uri="{FF2B5EF4-FFF2-40B4-BE49-F238E27FC236}">
                  <a16:creationId xmlns:a16="http://schemas.microsoft.com/office/drawing/2014/main" id="{B0B2DD53-AFDD-B14B-BCBC-32281BE9203D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76F742D-EA2F-A841-9561-2A90A80F366C}"/>
              </a:ext>
            </a:extLst>
          </p:cNvPr>
          <p:cNvSpPr txBox="1"/>
          <p:nvPr/>
        </p:nvSpPr>
        <p:spPr>
          <a:xfrm>
            <a:off x="4324979" y="6963818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○○年最終版</a:t>
            </a:r>
            <a:r>
              <a:rPr kumimoji="1" lang="en-US" altLang="ja-JP" sz="700" b="1" dirty="0">
                <a:latin typeface="+mn-ea"/>
              </a:rPr>
              <a:t> </a:t>
            </a:r>
            <a:r>
              <a:rPr kumimoji="1" lang="ja-JP" altLang="en-US" sz="700" b="1">
                <a:latin typeface="+mn-ea"/>
              </a:rPr>
              <a:t>中小企業補助金セミナー</a:t>
            </a:r>
            <a:endParaRPr kumimoji="1" lang="en-US" altLang="ja-JP" sz="700" b="1" dirty="0">
              <a:latin typeface="+mn-ea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189F538-90E3-9743-B7DF-187587012C40}"/>
              </a:ext>
            </a:extLst>
          </p:cNvPr>
          <p:cNvSpPr/>
          <p:nvPr/>
        </p:nvSpPr>
        <p:spPr>
          <a:xfrm>
            <a:off x="4936979" y="5551721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東京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047AA0A-702B-A341-8CBC-D298B1F9DC6D}"/>
              </a:ext>
            </a:extLst>
          </p:cNvPr>
          <p:cNvSpPr/>
          <p:nvPr/>
        </p:nvSpPr>
        <p:spPr>
          <a:xfrm>
            <a:off x="4324978" y="6708799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FB4E222-C9E1-C54F-BB28-522C52CAB7CF}"/>
              </a:ext>
            </a:extLst>
          </p:cNvPr>
          <p:cNvSpPr txBox="1"/>
          <p:nvPr/>
        </p:nvSpPr>
        <p:spPr>
          <a:xfrm>
            <a:off x="4324977" y="7141781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6F81ECA5-1DF4-494E-A5AD-F5B7F313B476}"/>
              </a:ext>
            </a:extLst>
          </p:cNvPr>
          <p:cNvSpPr/>
          <p:nvPr/>
        </p:nvSpPr>
        <p:spPr>
          <a:xfrm>
            <a:off x="2614975" y="5551721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90218B01-9C3F-C84E-A43F-EB1D73F589CE}"/>
              </a:ext>
            </a:extLst>
          </p:cNvPr>
          <p:cNvSpPr txBox="1"/>
          <p:nvPr/>
        </p:nvSpPr>
        <p:spPr>
          <a:xfrm>
            <a:off x="2614975" y="5789939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03D70443-D564-3F4D-85B0-E6152AF44365}"/>
              </a:ext>
            </a:extLst>
          </p:cNvPr>
          <p:cNvSpPr/>
          <p:nvPr/>
        </p:nvSpPr>
        <p:spPr>
          <a:xfrm>
            <a:off x="2614975" y="5987620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7236E02A-BDDA-AB48-88BC-3A7AAA76CA11}"/>
              </a:ext>
            </a:extLst>
          </p:cNvPr>
          <p:cNvGrpSpPr>
            <a:grpSpLocks noChangeAspect="1"/>
          </p:cNvGrpSpPr>
          <p:nvPr/>
        </p:nvGrpSpPr>
        <p:grpSpPr>
          <a:xfrm>
            <a:off x="3261283" y="6262161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70" name="フリーフォーム 69">
              <a:extLst>
                <a:ext uri="{FF2B5EF4-FFF2-40B4-BE49-F238E27FC236}">
                  <a16:creationId xmlns:a16="http://schemas.microsoft.com/office/drawing/2014/main" id="{3A127A97-2FE3-9B4E-A8E6-564A15DFACE3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>
              <a:extLst>
                <a:ext uri="{FF2B5EF4-FFF2-40B4-BE49-F238E27FC236}">
                  <a16:creationId xmlns:a16="http://schemas.microsoft.com/office/drawing/2014/main" id="{714F2FF9-E5A0-B54A-9007-5C0BCAFE9018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13C1E7ED-1A37-BE4C-9780-465AA688D831}"/>
              </a:ext>
            </a:extLst>
          </p:cNvPr>
          <p:cNvSpPr txBox="1"/>
          <p:nvPr/>
        </p:nvSpPr>
        <p:spPr>
          <a:xfrm>
            <a:off x="2614975" y="6963818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売上が上がる</a:t>
            </a:r>
            <a:r>
              <a:rPr kumimoji="1" lang="en-US" altLang="ja-JP" sz="700" b="1" dirty="0">
                <a:latin typeface="+mn-ea"/>
              </a:rPr>
              <a:t>SNS</a:t>
            </a:r>
            <a:r>
              <a:rPr kumimoji="1" lang="ja-JP" altLang="en-US" sz="700" b="1">
                <a:latin typeface="+mn-ea"/>
              </a:rPr>
              <a:t>の使い方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6011D291-7CDE-C144-A6A2-374C66A3377C}"/>
              </a:ext>
            </a:extLst>
          </p:cNvPr>
          <p:cNvSpPr/>
          <p:nvPr/>
        </p:nvSpPr>
        <p:spPr>
          <a:xfrm>
            <a:off x="3226975" y="5551721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東京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3AED53D9-6205-0449-901A-5FD9AA10A907}"/>
              </a:ext>
            </a:extLst>
          </p:cNvPr>
          <p:cNvSpPr/>
          <p:nvPr/>
        </p:nvSpPr>
        <p:spPr>
          <a:xfrm>
            <a:off x="2614974" y="6708799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29D073D-1160-B14C-AF0D-FE15744D6EF5}"/>
              </a:ext>
            </a:extLst>
          </p:cNvPr>
          <p:cNvSpPr txBox="1"/>
          <p:nvPr/>
        </p:nvSpPr>
        <p:spPr>
          <a:xfrm>
            <a:off x="2614973" y="7141781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pic>
        <p:nvPicPr>
          <p:cNvPr id="78" name="グラフィックス 77" descr="右矢印 単色塗りつぶし">
            <a:extLst>
              <a:ext uri="{FF2B5EF4-FFF2-40B4-BE49-F238E27FC236}">
                <a16:creationId xmlns:a16="http://schemas.microsoft.com/office/drawing/2014/main" id="{E9EFB3D5-639D-D042-BE7D-42E14A6A9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8438" y="7711117"/>
            <a:ext cx="147697" cy="147697"/>
          </a:xfrm>
          <a:prstGeom prst="rect">
            <a:avLst/>
          </a:prstGeom>
        </p:spPr>
      </p:pic>
      <p:sp>
        <p:nvSpPr>
          <p:cNvPr id="79" name="角丸四角形 78">
            <a:extLst>
              <a:ext uri="{FF2B5EF4-FFF2-40B4-BE49-F238E27FC236}">
                <a16:creationId xmlns:a16="http://schemas.microsoft.com/office/drawing/2014/main" id="{00EC483A-C2C6-E34E-A6BA-12DEEEE4BF79}"/>
              </a:ext>
            </a:extLst>
          </p:cNvPr>
          <p:cNvSpPr/>
          <p:nvPr/>
        </p:nvSpPr>
        <p:spPr>
          <a:xfrm>
            <a:off x="2619001" y="7663082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pic>
        <p:nvPicPr>
          <p:cNvPr id="80" name="グラフィックス 79" descr="右矢印 単色塗りつぶし">
            <a:extLst>
              <a:ext uri="{FF2B5EF4-FFF2-40B4-BE49-F238E27FC236}">
                <a16:creationId xmlns:a16="http://schemas.microsoft.com/office/drawing/2014/main" id="{54CBB2AB-149B-1948-B8F8-5611A9176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2459" y="7711117"/>
            <a:ext cx="147697" cy="147697"/>
          </a:xfrm>
          <a:prstGeom prst="rect">
            <a:avLst/>
          </a:prstGeom>
        </p:spPr>
      </p:pic>
      <p:sp>
        <p:nvSpPr>
          <p:cNvPr id="81" name="角丸四角形 80">
            <a:extLst>
              <a:ext uri="{FF2B5EF4-FFF2-40B4-BE49-F238E27FC236}">
                <a16:creationId xmlns:a16="http://schemas.microsoft.com/office/drawing/2014/main" id="{D239725E-9910-4346-BDB8-50F3AB0015F9}"/>
              </a:ext>
            </a:extLst>
          </p:cNvPr>
          <p:cNvSpPr/>
          <p:nvPr/>
        </p:nvSpPr>
        <p:spPr>
          <a:xfrm>
            <a:off x="4333022" y="7663082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pic>
        <p:nvPicPr>
          <p:cNvPr id="82" name="グラフィックス 81" descr="右矢印 単色塗りつぶし">
            <a:extLst>
              <a:ext uri="{FF2B5EF4-FFF2-40B4-BE49-F238E27FC236}">
                <a16:creationId xmlns:a16="http://schemas.microsoft.com/office/drawing/2014/main" id="{73DEAD08-A710-7C44-BE30-C868FBB17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6480" y="7711117"/>
            <a:ext cx="147697" cy="147697"/>
          </a:xfrm>
          <a:prstGeom prst="rect">
            <a:avLst/>
          </a:prstGeom>
        </p:spPr>
      </p:pic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A1409691-2A6D-5C4B-8B75-B1AA5950A4B4}"/>
              </a:ext>
            </a:extLst>
          </p:cNvPr>
          <p:cNvSpPr/>
          <p:nvPr/>
        </p:nvSpPr>
        <p:spPr>
          <a:xfrm>
            <a:off x="913023" y="8166175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463FD41-F7D1-ED4B-9F48-D3BE3FE8362E}"/>
              </a:ext>
            </a:extLst>
          </p:cNvPr>
          <p:cNvSpPr txBox="1"/>
          <p:nvPr/>
        </p:nvSpPr>
        <p:spPr>
          <a:xfrm>
            <a:off x="913023" y="8404393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078BBF5-BD22-4146-B7D1-D20CBAEB43E1}"/>
              </a:ext>
            </a:extLst>
          </p:cNvPr>
          <p:cNvSpPr/>
          <p:nvPr/>
        </p:nvSpPr>
        <p:spPr>
          <a:xfrm>
            <a:off x="913023" y="8602074"/>
            <a:ext cx="1620000" cy="6128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D58A8052-F74E-7A48-A662-135B6D3817EE}"/>
              </a:ext>
            </a:extLst>
          </p:cNvPr>
          <p:cNvGrpSpPr>
            <a:grpSpLocks noChangeAspect="1"/>
          </p:cNvGrpSpPr>
          <p:nvPr/>
        </p:nvGrpSpPr>
        <p:grpSpPr>
          <a:xfrm>
            <a:off x="1559331" y="8876615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87" name="フリーフォーム 86">
              <a:extLst>
                <a:ext uri="{FF2B5EF4-FFF2-40B4-BE49-F238E27FC236}">
                  <a16:creationId xmlns:a16="http://schemas.microsoft.com/office/drawing/2014/main" id="{49C58A23-96B0-9549-9B7A-3A8E94ED0C06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>
              <a:extLst>
                <a:ext uri="{FF2B5EF4-FFF2-40B4-BE49-F238E27FC236}">
                  <a16:creationId xmlns:a16="http://schemas.microsoft.com/office/drawing/2014/main" id="{7F1224F2-EE6E-6E41-AE06-6B0844F54D05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DCDBB4DB-65A9-6747-AF17-27703E27C244}"/>
              </a:ext>
            </a:extLst>
          </p:cNvPr>
          <p:cNvSpPr/>
          <p:nvPr/>
        </p:nvSpPr>
        <p:spPr>
          <a:xfrm>
            <a:off x="1525023" y="8166175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オンライン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3443F2F-578D-FD4D-8D67-CF2091D7872D}"/>
              </a:ext>
            </a:extLst>
          </p:cNvPr>
          <p:cNvSpPr/>
          <p:nvPr/>
        </p:nvSpPr>
        <p:spPr>
          <a:xfrm>
            <a:off x="2623018" y="8164569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B9489162-928F-9B41-85D5-4CD91E71257A}"/>
              </a:ext>
            </a:extLst>
          </p:cNvPr>
          <p:cNvSpPr txBox="1"/>
          <p:nvPr/>
        </p:nvSpPr>
        <p:spPr>
          <a:xfrm>
            <a:off x="2623018" y="8402787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D83B721-F5A4-2743-928A-ED9041C91361}"/>
              </a:ext>
            </a:extLst>
          </p:cNvPr>
          <p:cNvSpPr/>
          <p:nvPr/>
        </p:nvSpPr>
        <p:spPr>
          <a:xfrm>
            <a:off x="2623018" y="8600468"/>
            <a:ext cx="1620000" cy="6128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726E7115-AF21-4443-AF21-5135BE706CEB}"/>
              </a:ext>
            </a:extLst>
          </p:cNvPr>
          <p:cNvGrpSpPr>
            <a:grpSpLocks noChangeAspect="1"/>
          </p:cNvGrpSpPr>
          <p:nvPr/>
        </p:nvGrpSpPr>
        <p:grpSpPr>
          <a:xfrm>
            <a:off x="3269326" y="8875009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03" name="フリーフォーム 102">
              <a:extLst>
                <a:ext uri="{FF2B5EF4-FFF2-40B4-BE49-F238E27FC236}">
                  <a16:creationId xmlns:a16="http://schemas.microsoft.com/office/drawing/2014/main" id="{ED7F908B-A35C-2648-BC2C-9D50B4BC640B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円/楕円 103">
              <a:extLst>
                <a:ext uri="{FF2B5EF4-FFF2-40B4-BE49-F238E27FC236}">
                  <a16:creationId xmlns:a16="http://schemas.microsoft.com/office/drawing/2014/main" id="{B4248BB0-52BF-3C42-8AA8-07F33222B1CF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5C63FEB0-8BB2-5342-8ED8-E25081B6A746}"/>
              </a:ext>
            </a:extLst>
          </p:cNvPr>
          <p:cNvSpPr/>
          <p:nvPr/>
        </p:nvSpPr>
        <p:spPr>
          <a:xfrm>
            <a:off x="3235018" y="8164569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東京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058433B4-8655-1B4A-8AEF-161CDD27589E}"/>
              </a:ext>
            </a:extLst>
          </p:cNvPr>
          <p:cNvCxnSpPr>
            <a:cxnSpLocks/>
          </p:cNvCxnSpPr>
          <p:nvPr/>
        </p:nvCxnSpPr>
        <p:spPr>
          <a:xfrm>
            <a:off x="359947" y="9221602"/>
            <a:ext cx="611705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C9242CD7-59E6-EF4E-BEDB-9D190FA1CA1E}"/>
              </a:ext>
            </a:extLst>
          </p:cNvPr>
          <p:cNvGrpSpPr>
            <a:grpSpLocks noChangeAspect="1"/>
          </p:cNvGrpSpPr>
          <p:nvPr/>
        </p:nvGrpSpPr>
        <p:grpSpPr>
          <a:xfrm>
            <a:off x="1052904" y="3561357"/>
            <a:ext cx="250652" cy="165374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09" name="フリーフォーム 108">
              <a:extLst>
                <a:ext uri="{FF2B5EF4-FFF2-40B4-BE49-F238E27FC236}">
                  <a16:creationId xmlns:a16="http://schemas.microsoft.com/office/drawing/2014/main" id="{51F32268-EFA0-6E43-B1D1-2DE509DF959D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>
              <a:extLst>
                <a:ext uri="{FF2B5EF4-FFF2-40B4-BE49-F238E27FC236}">
                  <a16:creationId xmlns:a16="http://schemas.microsoft.com/office/drawing/2014/main" id="{D7674EED-B755-E241-B6A5-6195F3036F84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31BDA00B-9C89-634A-936D-698DA66BFA97}"/>
              </a:ext>
            </a:extLst>
          </p:cNvPr>
          <p:cNvGrpSpPr>
            <a:grpSpLocks noChangeAspect="1"/>
          </p:cNvGrpSpPr>
          <p:nvPr/>
        </p:nvGrpSpPr>
        <p:grpSpPr>
          <a:xfrm>
            <a:off x="1044407" y="4262708"/>
            <a:ext cx="250652" cy="165374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12" name="フリーフォーム 111">
              <a:extLst>
                <a:ext uri="{FF2B5EF4-FFF2-40B4-BE49-F238E27FC236}">
                  <a16:creationId xmlns:a16="http://schemas.microsoft.com/office/drawing/2014/main" id="{97FB7191-B186-004D-92CE-6030A2EDC951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>
              <a:extLst>
                <a:ext uri="{FF2B5EF4-FFF2-40B4-BE49-F238E27FC236}">
                  <a16:creationId xmlns:a16="http://schemas.microsoft.com/office/drawing/2014/main" id="{6B12540D-D864-1B49-829B-C5D8293E5A1B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8064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46B38-E7C0-F346-8B50-2155F5B6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セミナー</a:t>
            </a:r>
            <a:r>
              <a:rPr kumimoji="1" lang="en-US" altLang="ja-JP" dirty="0"/>
              <a:t> </a:t>
            </a:r>
            <a:r>
              <a:rPr kumimoji="1" lang="ja-JP" altLang="en-US"/>
              <a:t>一覧</a:t>
            </a:r>
            <a:r>
              <a:rPr lang="ja-JP" altLang="en-US"/>
              <a:t>　</a:t>
            </a:r>
            <a:r>
              <a:rPr lang="en-US" altLang="ja-JP" dirty="0"/>
              <a:t>2/2</a:t>
            </a:r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4642E2B-7DF8-D94C-AF52-314718D580B2}"/>
              </a:ext>
            </a:extLst>
          </p:cNvPr>
          <p:cNvSpPr txBox="1"/>
          <p:nvPr/>
        </p:nvSpPr>
        <p:spPr>
          <a:xfrm>
            <a:off x="5045502" y="230417"/>
            <a:ext cx="12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r"/>
            <a:r>
              <a:rPr kumimoji="1" lang="en-US" altLang="ja-JP" sz="1200" b="1" spc="300" dirty="0"/>
              <a:t>SAIRU</a:t>
            </a:r>
            <a:endParaRPr kumimoji="1" lang="ja-JP" altLang="en-US" sz="1200" b="1" spc="30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C48D40-4893-A649-AFFD-4DB733D4F7D4}"/>
              </a:ext>
            </a:extLst>
          </p:cNvPr>
          <p:cNvSpPr/>
          <p:nvPr/>
        </p:nvSpPr>
        <p:spPr>
          <a:xfrm>
            <a:off x="904980" y="1167128"/>
            <a:ext cx="1620000" cy="3577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BCBC0A-3327-4647-A436-A1DF0187CBAC}"/>
              </a:ext>
            </a:extLst>
          </p:cNvPr>
          <p:cNvSpPr txBox="1"/>
          <p:nvPr/>
        </p:nvSpPr>
        <p:spPr>
          <a:xfrm>
            <a:off x="904980" y="1601092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700" b="1" dirty="0" err="1">
                <a:latin typeface="+mn-ea"/>
              </a:rPr>
              <a:t>BtoB</a:t>
            </a:r>
            <a:r>
              <a:rPr kumimoji="1" lang="ja-JP" altLang="en-US" sz="700" b="1">
                <a:latin typeface="+mn-ea"/>
              </a:rPr>
              <a:t>マーケティング組織の立ち上げ方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494FDBF-D424-E64F-8489-E6E6F694049C}"/>
              </a:ext>
            </a:extLst>
          </p:cNvPr>
          <p:cNvSpPr/>
          <p:nvPr/>
        </p:nvSpPr>
        <p:spPr>
          <a:xfrm>
            <a:off x="904979" y="1346073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E6E5557-E980-874B-9056-F6BA931E02E7}"/>
              </a:ext>
            </a:extLst>
          </p:cNvPr>
          <p:cNvSpPr txBox="1"/>
          <p:nvPr/>
        </p:nvSpPr>
        <p:spPr>
          <a:xfrm>
            <a:off x="904978" y="1779055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sp>
        <p:nvSpPr>
          <p:cNvPr id="54" name="角丸四角形 53">
            <a:extLst>
              <a:ext uri="{FF2B5EF4-FFF2-40B4-BE49-F238E27FC236}">
                <a16:creationId xmlns:a16="http://schemas.microsoft.com/office/drawing/2014/main" id="{67D9280D-4321-1B45-8C3A-75DC0C9029B4}"/>
              </a:ext>
            </a:extLst>
          </p:cNvPr>
          <p:cNvSpPr/>
          <p:nvPr/>
        </p:nvSpPr>
        <p:spPr>
          <a:xfrm>
            <a:off x="904980" y="2298750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03D70443-D564-3F4D-85B0-E6152AF44365}"/>
              </a:ext>
            </a:extLst>
          </p:cNvPr>
          <p:cNvSpPr/>
          <p:nvPr/>
        </p:nvSpPr>
        <p:spPr>
          <a:xfrm>
            <a:off x="2614975" y="1165522"/>
            <a:ext cx="1620000" cy="3577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13C1E7ED-1A37-BE4C-9780-465AA688D831}"/>
              </a:ext>
            </a:extLst>
          </p:cNvPr>
          <p:cNvSpPr txBox="1"/>
          <p:nvPr/>
        </p:nvSpPr>
        <p:spPr>
          <a:xfrm>
            <a:off x="2614975" y="1599486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売上が</a:t>
            </a:r>
            <a:r>
              <a:rPr kumimoji="1" lang="en-US" altLang="ja-JP" sz="700" b="1" dirty="0">
                <a:latin typeface="+mn-ea"/>
              </a:rPr>
              <a:t>300%UP!Web</a:t>
            </a:r>
            <a:r>
              <a:rPr kumimoji="1" lang="ja-JP" altLang="en-US" sz="700" b="1">
                <a:latin typeface="+mn-ea"/>
              </a:rPr>
              <a:t>広告実践例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3AED53D9-6205-0449-901A-5FD9AA10A907}"/>
              </a:ext>
            </a:extLst>
          </p:cNvPr>
          <p:cNvSpPr/>
          <p:nvPr/>
        </p:nvSpPr>
        <p:spPr>
          <a:xfrm>
            <a:off x="2614974" y="1344467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29D073D-1160-B14C-AF0D-FE15744D6EF5}"/>
              </a:ext>
            </a:extLst>
          </p:cNvPr>
          <p:cNvSpPr txBox="1"/>
          <p:nvPr/>
        </p:nvSpPr>
        <p:spPr>
          <a:xfrm>
            <a:off x="2614973" y="1777449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pic>
        <p:nvPicPr>
          <p:cNvPr id="78" name="グラフィックス 77" descr="右矢印 単色塗りつぶし">
            <a:extLst>
              <a:ext uri="{FF2B5EF4-FFF2-40B4-BE49-F238E27FC236}">
                <a16:creationId xmlns:a16="http://schemas.microsoft.com/office/drawing/2014/main" id="{E9EFB3D5-639D-D042-BE7D-42E14A6A9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8438" y="2346785"/>
            <a:ext cx="147697" cy="147697"/>
          </a:xfrm>
          <a:prstGeom prst="rect">
            <a:avLst/>
          </a:prstGeom>
        </p:spPr>
      </p:pic>
      <p:sp>
        <p:nvSpPr>
          <p:cNvPr id="79" name="角丸四角形 78">
            <a:extLst>
              <a:ext uri="{FF2B5EF4-FFF2-40B4-BE49-F238E27FC236}">
                <a16:creationId xmlns:a16="http://schemas.microsoft.com/office/drawing/2014/main" id="{00EC483A-C2C6-E34E-A6BA-12DEEEE4BF79}"/>
              </a:ext>
            </a:extLst>
          </p:cNvPr>
          <p:cNvSpPr/>
          <p:nvPr/>
        </p:nvSpPr>
        <p:spPr>
          <a:xfrm>
            <a:off x="2619001" y="2298750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pic>
        <p:nvPicPr>
          <p:cNvPr id="80" name="グラフィックス 79" descr="右矢印 単色塗りつぶし">
            <a:extLst>
              <a:ext uri="{FF2B5EF4-FFF2-40B4-BE49-F238E27FC236}">
                <a16:creationId xmlns:a16="http://schemas.microsoft.com/office/drawing/2014/main" id="{54CBB2AB-149B-1948-B8F8-5611A9176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2459" y="2346785"/>
            <a:ext cx="147697" cy="147697"/>
          </a:xfrm>
          <a:prstGeom prst="rect">
            <a:avLst/>
          </a:prstGeom>
        </p:spPr>
      </p:pic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058433B4-8655-1B4A-8AEF-161CDD27589E}"/>
              </a:ext>
            </a:extLst>
          </p:cNvPr>
          <p:cNvCxnSpPr>
            <a:cxnSpLocks/>
          </p:cNvCxnSpPr>
          <p:nvPr/>
        </p:nvCxnSpPr>
        <p:spPr>
          <a:xfrm>
            <a:off x="359947" y="1162238"/>
            <a:ext cx="611705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3A6ECF0-BEC3-3643-83F2-681F191964EC}"/>
              </a:ext>
            </a:extLst>
          </p:cNvPr>
          <p:cNvSpPr txBox="1"/>
          <p:nvPr/>
        </p:nvSpPr>
        <p:spPr>
          <a:xfrm>
            <a:off x="904980" y="3446554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1E0017A9-077D-DE42-8F20-2A18A0FD7E9C}"/>
              </a:ext>
            </a:extLst>
          </p:cNvPr>
          <p:cNvSpPr/>
          <p:nvPr/>
        </p:nvSpPr>
        <p:spPr>
          <a:xfrm>
            <a:off x="904980" y="3644235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2479F505-E6BA-BE47-95AE-C3B15F93EE6D}"/>
              </a:ext>
            </a:extLst>
          </p:cNvPr>
          <p:cNvGrpSpPr>
            <a:grpSpLocks noChangeAspect="1"/>
          </p:cNvGrpSpPr>
          <p:nvPr/>
        </p:nvGrpSpPr>
        <p:grpSpPr>
          <a:xfrm>
            <a:off x="1551288" y="3918776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06" name="フリーフォーム 105">
              <a:extLst>
                <a:ext uri="{FF2B5EF4-FFF2-40B4-BE49-F238E27FC236}">
                  <a16:creationId xmlns:a16="http://schemas.microsoft.com/office/drawing/2014/main" id="{EFFF57AA-8EA5-1D4D-9688-FFF54E773B56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円/楕円 107">
              <a:extLst>
                <a:ext uri="{FF2B5EF4-FFF2-40B4-BE49-F238E27FC236}">
                  <a16:creationId xmlns:a16="http://schemas.microsoft.com/office/drawing/2014/main" id="{C66CCE46-0214-FD45-9349-E15C7ABB94FA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78805C20-BA22-0142-BD2F-CF4CD155F5D9}"/>
              </a:ext>
            </a:extLst>
          </p:cNvPr>
          <p:cNvSpPr txBox="1"/>
          <p:nvPr/>
        </p:nvSpPr>
        <p:spPr>
          <a:xfrm>
            <a:off x="904980" y="4620433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○○を使って○○する方法</a:t>
            </a: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F3B19E61-03A9-A442-AB7D-403BAA8BF4FF}"/>
              </a:ext>
            </a:extLst>
          </p:cNvPr>
          <p:cNvSpPr/>
          <p:nvPr/>
        </p:nvSpPr>
        <p:spPr>
          <a:xfrm>
            <a:off x="904979" y="4365414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100F3795-7683-624F-843B-F201AD473600}"/>
              </a:ext>
            </a:extLst>
          </p:cNvPr>
          <p:cNvSpPr txBox="1"/>
          <p:nvPr/>
        </p:nvSpPr>
        <p:spPr>
          <a:xfrm>
            <a:off x="904979" y="2735260"/>
            <a:ext cx="504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1200" b="1">
                <a:latin typeface="+mn-ea"/>
              </a:rPr>
              <a:t>配信中のセミナー動画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BC50D066-3448-124C-9564-F2B034EF4CFC}"/>
              </a:ext>
            </a:extLst>
          </p:cNvPr>
          <p:cNvSpPr txBox="1"/>
          <p:nvPr/>
        </p:nvSpPr>
        <p:spPr>
          <a:xfrm>
            <a:off x="904978" y="4798396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sp>
        <p:nvSpPr>
          <p:cNvPr id="114" name="角丸四角形 113">
            <a:extLst>
              <a:ext uri="{FF2B5EF4-FFF2-40B4-BE49-F238E27FC236}">
                <a16:creationId xmlns:a16="http://schemas.microsoft.com/office/drawing/2014/main" id="{9E32ADD2-4A6D-0141-B0E2-21A62E06FB84}"/>
              </a:ext>
            </a:extLst>
          </p:cNvPr>
          <p:cNvSpPr/>
          <p:nvPr/>
        </p:nvSpPr>
        <p:spPr>
          <a:xfrm>
            <a:off x="904980" y="5318091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動画の詳細を見る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2626CE1-A198-D64B-8DF6-D67B2B372CDC}"/>
              </a:ext>
            </a:extLst>
          </p:cNvPr>
          <p:cNvSpPr txBox="1"/>
          <p:nvPr/>
        </p:nvSpPr>
        <p:spPr>
          <a:xfrm>
            <a:off x="2614975" y="3444948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120BA362-AC4D-8745-A5E4-9C353F0CA019}"/>
              </a:ext>
            </a:extLst>
          </p:cNvPr>
          <p:cNvSpPr/>
          <p:nvPr/>
        </p:nvSpPr>
        <p:spPr>
          <a:xfrm>
            <a:off x="2614975" y="3642629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C4D958BF-92A5-5244-ADB9-AB89A72FA7D0}"/>
              </a:ext>
            </a:extLst>
          </p:cNvPr>
          <p:cNvGrpSpPr>
            <a:grpSpLocks noChangeAspect="1"/>
          </p:cNvGrpSpPr>
          <p:nvPr/>
        </p:nvGrpSpPr>
        <p:grpSpPr>
          <a:xfrm>
            <a:off x="3261283" y="3917170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29" name="フリーフォーム 128">
              <a:extLst>
                <a:ext uri="{FF2B5EF4-FFF2-40B4-BE49-F238E27FC236}">
                  <a16:creationId xmlns:a16="http://schemas.microsoft.com/office/drawing/2014/main" id="{FFBED1B6-9FD6-194F-900D-594E7EB4E390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>
              <a:extLst>
                <a:ext uri="{FF2B5EF4-FFF2-40B4-BE49-F238E27FC236}">
                  <a16:creationId xmlns:a16="http://schemas.microsoft.com/office/drawing/2014/main" id="{4E3E7DDE-F20D-A24A-AF61-3FBB15A69FDC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B12FCC2E-4327-2B41-99B4-EE5C979CB62D}"/>
              </a:ext>
            </a:extLst>
          </p:cNvPr>
          <p:cNvSpPr txBox="1"/>
          <p:nvPr/>
        </p:nvSpPr>
        <p:spPr>
          <a:xfrm>
            <a:off x="2614975" y="4618827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総閲覧数</a:t>
            </a:r>
            <a:r>
              <a:rPr kumimoji="1" lang="en-US" altLang="ja-JP" sz="700" b="1" dirty="0">
                <a:latin typeface="+mn-ea"/>
              </a:rPr>
              <a:t>10,000</a:t>
            </a:r>
            <a:r>
              <a:rPr kumimoji="1" lang="ja-JP" altLang="en-US" sz="700" b="1">
                <a:latin typeface="+mn-ea"/>
              </a:rPr>
              <a:t>超え！○○セミナー</a:t>
            </a: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EC6EFE53-9D9B-3D44-96B1-E3DB3AD21037}"/>
              </a:ext>
            </a:extLst>
          </p:cNvPr>
          <p:cNvSpPr/>
          <p:nvPr/>
        </p:nvSpPr>
        <p:spPr>
          <a:xfrm>
            <a:off x="2614974" y="4363808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DE2EC4E7-E6AC-8840-B036-BCA44F5FF475}"/>
              </a:ext>
            </a:extLst>
          </p:cNvPr>
          <p:cNvSpPr txBox="1"/>
          <p:nvPr/>
        </p:nvSpPr>
        <p:spPr>
          <a:xfrm>
            <a:off x="2614973" y="4796790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pic>
        <p:nvPicPr>
          <p:cNvPr id="135" name="グラフィックス 134" descr="右矢印 単色塗りつぶし">
            <a:extLst>
              <a:ext uri="{FF2B5EF4-FFF2-40B4-BE49-F238E27FC236}">
                <a16:creationId xmlns:a16="http://schemas.microsoft.com/office/drawing/2014/main" id="{0496007C-F427-5149-BCB5-FC4C4A518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8438" y="5366126"/>
            <a:ext cx="147697" cy="147697"/>
          </a:xfrm>
          <a:prstGeom prst="rect">
            <a:avLst/>
          </a:prstGeom>
        </p:spPr>
      </p:pic>
      <p:sp>
        <p:nvSpPr>
          <p:cNvPr id="136" name="角丸四角形 135">
            <a:extLst>
              <a:ext uri="{FF2B5EF4-FFF2-40B4-BE49-F238E27FC236}">
                <a16:creationId xmlns:a16="http://schemas.microsoft.com/office/drawing/2014/main" id="{9618BE78-A01D-B84B-A14B-1342A3E87A33}"/>
              </a:ext>
            </a:extLst>
          </p:cNvPr>
          <p:cNvSpPr/>
          <p:nvPr/>
        </p:nvSpPr>
        <p:spPr>
          <a:xfrm>
            <a:off x="2619001" y="5318091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動画の詳細を見る</a:t>
            </a:r>
          </a:p>
        </p:txBody>
      </p:sp>
      <p:pic>
        <p:nvPicPr>
          <p:cNvPr id="137" name="グラフィックス 136" descr="右矢印 単色塗りつぶし">
            <a:extLst>
              <a:ext uri="{FF2B5EF4-FFF2-40B4-BE49-F238E27FC236}">
                <a16:creationId xmlns:a16="http://schemas.microsoft.com/office/drawing/2014/main" id="{2A75B231-4A21-8646-A802-7BAAA5420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2459" y="5366126"/>
            <a:ext cx="147697" cy="147697"/>
          </a:xfrm>
          <a:prstGeom prst="rect">
            <a:avLst/>
          </a:prstGeom>
        </p:spPr>
      </p:pic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A722FF6D-9032-5B46-BB1D-FF220E906E33}"/>
              </a:ext>
            </a:extLst>
          </p:cNvPr>
          <p:cNvSpPr/>
          <p:nvPr/>
        </p:nvSpPr>
        <p:spPr>
          <a:xfrm>
            <a:off x="904980" y="6300729"/>
            <a:ext cx="576000" cy="1800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受付終了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7D940B0B-B1E5-5F4A-934E-9E9813926B83}"/>
              </a:ext>
            </a:extLst>
          </p:cNvPr>
          <p:cNvSpPr txBox="1"/>
          <p:nvPr/>
        </p:nvSpPr>
        <p:spPr>
          <a:xfrm>
            <a:off x="904980" y="6538947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32EAD98E-AAD1-D742-9DE8-662BF25BAD63}"/>
              </a:ext>
            </a:extLst>
          </p:cNvPr>
          <p:cNvSpPr/>
          <p:nvPr/>
        </p:nvSpPr>
        <p:spPr>
          <a:xfrm>
            <a:off x="904980" y="6736628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C5961676-2FA4-1747-BBA7-91AA84B61A71}"/>
              </a:ext>
            </a:extLst>
          </p:cNvPr>
          <p:cNvGrpSpPr>
            <a:grpSpLocks noChangeAspect="1"/>
          </p:cNvGrpSpPr>
          <p:nvPr/>
        </p:nvGrpSpPr>
        <p:grpSpPr>
          <a:xfrm>
            <a:off x="1551288" y="7011169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44" name="フリーフォーム 143">
              <a:extLst>
                <a:ext uri="{FF2B5EF4-FFF2-40B4-BE49-F238E27FC236}">
                  <a16:creationId xmlns:a16="http://schemas.microsoft.com/office/drawing/2014/main" id="{9A4BC6A1-5F0F-D947-99B6-40429E50A550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44">
              <a:extLst>
                <a:ext uri="{FF2B5EF4-FFF2-40B4-BE49-F238E27FC236}">
                  <a16:creationId xmlns:a16="http://schemas.microsoft.com/office/drawing/2014/main" id="{0D6DEAD8-0D8C-9A4F-A524-1A0AD9BD998A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C69BBC81-6D55-C84A-86B7-690C2CFD9C34}"/>
              </a:ext>
            </a:extLst>
          </p:cNvPr>
          <p:cNvSpPr txBox="1"/>
          <p:nvPr/>
        </p:nvSpPr>
        <p:spPr>
          <a:xfrm>
            <a:off x="904980" y="7712826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○○の方必見！○○解説セミナー</a:t>
            </a: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C11F5D75-BBCB-2F42-9D5C-5B7858E226B4}"/>
              </a:ext>
            </a:extLst>
          </p:cNvPr>
          <p:cNvSpPr/>
          <p:nvPr/>
        </p:nvSpPr>
        <p:spPr>
          <a:xfrm>
            <a:off x="1516980" y="6300729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オンライン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BB3EEBB6-7957-9A48-A936-DD67EC8F68E5}"/>
              </a:ext>
            </a:extLst>
          </p:cNvPr>
          <p:cNvSpPr/>
          <p:nvPr/>
        </p:nvSpPr>
        <p:spPr>
          <a:xfrm>
            <a:off x="904979" y="7457807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97BA514D-1F58-3140-B20B-B20DFA8B0C06}"/>
              </a:ext>
            </a:extLst>
          </p:cNvPr>
          <p:cNvSpPr txBox="1"/>
          <p:nvPr/>
        </p:nvSpPr>
        <p:spPr>
          <a:xfrm>
            <a:off x="904978" y="7890789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sp>
        <p:nvSpPr>
          <p:cNvPr id="150" name="角丸四角形 149">
            <a:extLst>
              <a:ext uri="{FF2B5EF4-FFF2-40B4-BE49-F238E27FC236}">
                <a16:creationId xmlns:a16="http://schemas.microsoft.com/office/drawing/2014/main" id="{CCC797F4-F9B2-B141-B8A8-38967C3A75A9}"/>
              </a:ext>
            </a:extLst>
          </p:cNvPr>
          <p:cNvSpPr/>
          <p:nvPr/>
        </p:nvSpPr>
        <p:spPr>
          <a:xfrm>
            <a:off x="904980" y="8410484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CB3E24F5-9657-CC46-9B25-8D359DE0C5BB}"/>
              </a:ext>
            </a:extLst>
          </p:cNvPr>
          <p:cNvSpPr/>
          <p:nvPr/>
        </p:nvSpPr>
        <p:spPr>
          <a:xfrm>
            <a:off x="4324979" y="6299123"/>
            <a:ext cx="576000" cy="1800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受付終了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217FE6E5-1485-C94F-B30B-819990EFB185}"/>
              </a:ext>
            </a:extLst>
          </p:cNvPr>
          <p:cNvSpPr txBox="1"/>
          <p:nvPr/>
        </p:nvSpPr>
        <p:spPr>
          <a:xfrm>
            <a:off x="4324979" y="6537341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4605CB4A-D64B-6143-A3A9-BB9808729726}"/>
              </a:ext>
            </a:extLst>
          </p:cNvPr>
          <p:cNvSpPr/>
          <p:nvPr/>
        </p:nvSpPr>
        <p:spPr>
          <a:xfrm>
            <a:off x="4324979" y="6735022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B5A7B159-AC16-9E41-A691-C74093EAD75E}"/>
              </a:ext>
            </a:extLst>
          </p:cNvPr>
          <p:cNvGrpSpPr>
            <a:grpSpLocks noChangeAspect="1"/>
          </p:cNvGrpSpPr>
          <p:nvPr/>
        </p:nvGrpSpPr>
        <p:grpSpPr>
          <a:xfrm>
            <a:off x="4971287" y="7009563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55" name="フリーフォーム 154">
              <a:extLst>
                <a:ext uri="{FF2B5EF4-FFF2-40B4-BE49-F238E27FC236}">
                  <a16:creationId xmlns:a16="http://schemas.microsoft.com/office/drawing/2014/main" id="{B285B332-D580-8B40-B406-9B87ED4B5EF4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>
              <a:extLst>
                <a:ext uri="{FF2B5EF4-FFF2-40B4-BE49-F238E27FC236}">
                  <a16:creationId xmlns:a16="http://schemas.microsoft.com/office/drawing/2014/main" id="{E209C259-F9C0-354A-BC33-CB4139240744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F09076DD-EC50-154B-85CE-C5EF0CF140F4}"/>
              </a:ext>
            </a:extLst>
          </p:cNvPr>
          <p:cNvSpPr txBox="1"/>
          <p:nvPr/>
        </p:nvSpPr>
        <p:spPr>
          <a:xfrm>
            <a:off x="4324979" y="7711220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○○の方必見！○○解説セミナー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A2BE1DD-D1D6-4E43-894F-B0644B3A1827}"/>
              </a:ext>
            </a:extLst>
          </p:cNvPr>
          <p:cNvSpPr/>
          <p:nvPr/>
        </p:nvSpPr>
        <p:spPr>
          <a:xfrm>
            <a:off x="4936979" y="6299123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東京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87EAAADF-C675-1344-821B-9C2850333753}"/>
              </a:ext>
            </a:extLst>
          </p:cNvPr>
          <p:cNvSpPr/>
          <p:nvPr/>
        </p:nvSpPr>
        <p:spPr>
          <a:xfrm>
            <a:off x="4324978" y="7456201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8C57B7EC-343F-2B45-9235-8B9A634AF296}"/>
              </a:ext>
            </a:extLst>
          </p:cNvPr>
          <p:cNvSpPr txBox="1"/>
          <p:nvPr/>
        </p:nvSpPr>
        <p:spPr>
          <a:xfrm>
            <a:off x="4324977" y="7889183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F22E672E-D9ED-5D47-954A-EF7C0FA8816A}"/>
              </a:ext>
            </a:extLst>
          </p:cNvPr>
          <p:cNvSpPr/>
          <p:nvPr/>
        </p:nvSpPr>
        <p:spPr>
          <a:xfrm>
            <a:off x="2614975" y="6299123"/>
            <a:ext cx="576000" cy="1800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受付終了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2153C858-5DEC-874D-9EC8-EEF51722E770}"/>
              </a:ext>
            </a:extLst>
          </p:cNvPr>
          <p:cNvSpPr txBox="1"/>
          <p:nvPr/>
        </p:nvSpPr>
        <p:spPr>
          <a:xfrm>
            <a:off x="2614975" y="6537341"/>
            <a:ext cx="1620000" cy="14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kumimoji="1" lang="en-US" altLang="ja-JP" sz="700" b="1" dirty="0">
                <a:latin typeface="+mn-ea"/>
              </a:rPr>
              <a:t>0000</a:t>
            </a:r>
            <a:r>
              <a:rPr kumimoji="1" lang="ja-JP" altLang="en-US" sz="700" b="1">
                <a:latin typeface="+mn-ea"/>
              </a:rPr>
              <a:t>年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月</a:t>
            </a:r>
            <a:r>
              <a:rPr kumimoji="1" lang="en-US" altLang="ja-JP" sz="700" b="1" dirty="0">
                <a:latin typeface="+mn-ea"/>
              </a:rPr>
              <a:t>00</a:t>
            </a:r>
            <a:r>
              <a:rPr kumimoji="1" lang="ja-JP" altLang="en-US" sz="700" b="1">
                <a:latin typeface="+mn-ea"/>
              </a:rPr>
              <a:t>日</a:t>
            </a:r>
            <a:r>
              <a:rPr kumimoji="1" lang="ja-JP" altLang="en-US" sz="700" b="1" dirty="0">
                <a:latin typeface="+mn-ea"/>
              </a:rPr>
              <a:t>　</a:t>
            </a:r>
            <a:r>
              <a:rPr kumimoji="1" lang="en-US" altLang="ja-JP" sz="700" b="1" dirty="0">
                <a:latin typeface="+mn-ea"/>
              </a:rPr>
              <a:t>00:00-00:00</a:t>
            </a:r>
            <a:endParaRPr kumimoji="1" lang="ja-JP" altLang="en-US" sz="700" b="1">
              <a:latin typeface="+mn-ea"/>
            </a:endParaRP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CD06B778-B13D-614D-B18D-C38030C205D4}"/>
              </a:ext>
            </a:extLst>
          </p:cNvPr>
          <p:cNvSpPr/>
          <p:nvPr/>
        </p:nvSpPr>
        <p:spPr>
          <a:xfrm>
            <a:off x="2614975" y="6735022"/>
            <a:ext cx="162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endParaRPr kumimoji="1" lang="ja-JP" altLang="en-US" sz="700" b="1">
              <a:solidFill>
                <a:schemeClr val="bg1"/>
              </a:solidFill>
            </a:endParaRPr>
          </a:p>
        </p:txBody>
      </p: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3991B645-38FD-FB44-97C9-9BE782EDDAE4}"/>
              </a:ext>
            </a:extLst>
          </p:cNvPr>
          <p:cNvGrpSpPr>
            <a:grpSpLocks noChangeAspect="1"/>
          </p:cNvGrpSpPr>
          <p:nvPr/>
        </p:nvGrpSpPr>
        <p:grpSpPr>
          <a:xfrm>
            <a:off x="3261283" y="7009563"/>
            <a:ext cx="327384" cy="216000"/>
            <a:chOff x="2059866" y="4669453"/>
            <a:chExt cx="856272" cy="564947"/>
          </a:xfrm>
          <a:solidFill>
            <a:schemeClr val="bg1"/>
          </a:solidFill>
        </p:grpSpPr>
        <p:sp>
          <p:nvSpPr>
            <p:cNvPr id="165" name="フリーフォーム 164">
              <a:extLst>
                <a:ext uri="{FF2B5EF4-FFF2-40B4-BE49-F238E27FC236}">
                  <a16:creationId xmlns:a16="http://schemas.microsoft.com/office/drawing/2014/main" id="{B8CF3A30-BF9A-0845-90E6-85384946F4F3}"/>
                </a:ext>
              </a:extLst>
            </p:cNvPr>
            <p:cNvSpPr/>
            <p:nvPr/>
          </p:nvSpPr>
          <p:spPr>
            <a:xfrm>
              <a:off x="2059866" y="4669453"/>
              <a:ext cx="856272" cy="564947"/>
            </a:xfrm>
            <a:custGeom>
              <a:avLst/>
              <a:gdLst>
                <a:gd name="connsiteX0" fmla="*/ 528603 w 856272"/>
                <a:gd name="connsiteY0" fmla="*/ 0 h 564947"/>
                <a:gd name="connsiteX1" fmla="*/ 856272 w 856272"/>
                <a:gd name="connsiteY1" fmla="*/ 564947 h 564947"/>
                <a:gd name="connsiteX2" fmla="*/ 454797 w 856272"/>
                <a:gd name="connsiteY2" fmla="*/ 564947 h 564947"/>
                <a:gd name="connsiteX3" fmla="*/ 200933 w 856272"/>
                <a:gd name="connsiteY3" fmla="*/ 564947 h 564947"/>
                <a:gd name="connsiteX4" fmla="*/ 0 w 856272"/>
                <a:gd name="connsiteY4" fmla="*/ 564947 h 564947"/>
                <a:gd name="connsiteX5" fmla="*/ 227399 w 856272"/>
                <a:gd name="connsiteY5" fmla="*/ 220457 h 564947"/>
                <a:gd name="connsiteX6" fmla="*/ 319666 w 856272"/>
                <a:gd name="connsiteY6" fmla="*/ 360235 h 564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6272" h="564947">
                  <a:moveTo>
                    <a:pt x="528603" y="0"/>
                  </a:moveTo>
                  <a:lnTo>
                    <a:pt x="856272" y="564947"/>
                  </a:lnTo>
                  <a:lnTo>
                    <a:pt x="454797" y="564947"/>
                  </a:lnTo>
                  <a:lnTo>
                    <a:pt x="200933" y="564947"/>
                  </a:lnTo>
                  <a:lnTo>
                    <a:pt x="0" y="564947"/>
                  </a:lnTo>
                  <a:lnTo>
                    <a:pt x="227399" y="220457"/>
                  </a:lnTo>
                  <a:lnTo>
                    <a:pt x="319666" y="36023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>
              <a:extLst>
                <a:ext uri="{FF2B5EF4-FFF2-40B4-BE49-F238E27FC236}">
                  <a16:creationId xmlns:a16="http://schemas.microsoft.com/office/drawing/2014/main" id="{37865958-A8EC-AA4D-96BF-BD8455182F1B}"/>
                </a:ext>
              </a:extLst>
            </p:cNvPr>
            <p:cNvSpPr/>
            <p:nvPr/>
          </p:nvSpPr>
          <p:spPr>
            <a:xfrm>
              <a:off x="2207197" y="4669453"/>
              <a:ext cx="160198" cy="16019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E4FF32E7-B43A-7647-9008-CA6B5721B17D}"/>
              </a:ext>
            </a:extLst>
          </p:cNvPr>
          <p:cNvSpPr txBox="1"/>
          <p:nvPr/>
        </p:nvSpPr>
        <p:spPr>
          <a:xfrm>
            <a:off x="2614975" y="7711220"/>
            <a:ext cx="162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200"/>
              </a:spcAft>
            </a:pPr>
            <a:r>
              <a:rPr kumimoji="1" lang="ja-JP" altLang="en-US" sz="700" b="1">
                <a:latin typeface="+mn-ea"/>
              </a:rPr>
              <a:t>○○の方必見！○○解説セミナー</a:t>
            </a: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F201231B-FAD0-584D-A023-5C956BEE713E}"/>
              </a:ext>
            </a:extLst>
          </p:cNvPr>
          <p:cNvSpPr/>
          <p:nvPr/>
        </p:nvSpPr>
        <p:spPr>
          <a:xfrm>
            <a:off x="3226975" y="6299123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東京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4AD8C663-83DD-4C4F-B245-5256A78D4C21}"/>
              </a:ext>
            </a:extLst>
          </p:cNvPr>
          <p:cNvSpPr/>
          <p:nvPr/>
        </p:nvSpPr>
        <p:spPr>
          <a:xfrm>
            <a:off x="2614974" y="7456201"/>
            <a:ext cx="1619999" cy="180000"/>
          </a:xfrm>
          <a:prstGeom prst="rect">
            <a:avLst/>
          </a:prstGeom>
          <a:solidFill>
            <a:schemeClr val="tx1">
              <a:alpha val="61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>
                <a:solidFill>
                  <a:schemeClr val="bg1"/>
                </a:solidFill>
              </a:rPr>
              <a:t>カテゴリ○○○○</a:t>
            </a:r>
            <a:endParaRPr kumimoji="1" lang="en-US" altLang="ja-JP" sz="600" dirty="0">
              <a:solidFill>
                <a:schemeClr val="bg1"/>
              </a:solidFill>
            </a:endParaRP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DE9F2672-C0E2-EE45-A093-CD0F5F9041F7}"/>
              </a:ext>
            </a:extLst>
          </p:cNvPr>
          <p:cNvSpPr txBox="1"/>
          <p:nvPr/>
        </p:nvSpPr>
        <p:spPr>
          <a:xfrm>
            <a:off x="2614973" y="7889183"/>
            <a:ext cx="1620000" cy="50399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kumimoji="1" lang="ja-JP" altLang="en-US" sz="600">
                <a:latin typeface="+mn-ea"/>
              </a:rPr>
              <a:t>本セミナーは○○の方が、日頃の業務でお困りの○○について、専門家の○○先生に徹底解説をしていただくセミナーです。</a:t>
            </a:r>
          </a:p>
        </p:txBody>
      </p:sp>
      <p:pic>
        <p:nvPicPr>
          <p:cNvPr id="171" name="グラフィックス 170" descr="右矢印 単色塗りつぶし">
            <a:extLst>
              <a:ext uri="{FF2B5EF4-FFF2-40B4-BE49-F238E27FC236}">
                <a16:creationId xmlns:a16="http://schemas.microsoft.com/office/drawing/2014/main" id="{690CAD04-1DE9-F94F-A59F-4E8AE7C05E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8438" y="8458519"/>
            <a:ext cx="147697" cy="147697"/>
          </a:xfrm>
          <a:prstGeom prst="rect">
            <a:avLst/>
          </a:prstGeom>
        </p:spPr>
      </p:pic>
      <p:sp>
        <p:nvSpPr>
          <p:cNvPr id="172" name="角丸四角形 171">
            <a:extLst>
              <a:ext uri="{FF2B5EF4-FFF2-40B4-BE49-F238E27FC236}">
                <a16:creationId xmlns:a16="http://schemas.microsoft.com/office/drawing/2014/main" id="{FF7358FA-407C-9A4F-A4ED-663A7581B0B4}"/>
              </a:ext>
            </a:extLst>
          </p:cNvPr>
          <p:cNvSpPr/>
          <p:nvPr/>
        </p:nvSpPr>
        <p:spPr>
          <a:xfrm>
            <a:off x="2619001" y="8410484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pic>
        <p:nvPicPr>
          <p:cNvPr id="173" name="グラフィックス 172" descr="右矢印 単色塗りつぶし">
            <a:extLst>
              <a:ext uri="{FF2B5EF4-FFF2-40B4-BE49-F238E27FC236}">
                <a16:creationId xmlns:a16="http://schemas.microsoft.com/office/drawing/2014/main" id="{D98132FC-FEB4-9643-8B09-ED2A34A59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2459" y="8458519"/>
            <a:ext cx="147697" cy="147697"/>
          </a:xfrm>
          <a:prstGeom prst="rect">
            <a:avLst/>
          </a:prstGeom>
        </p:spPr>
      </p:pic>
      <p:sp>
        <p:nvSpPr>
          <p:cNvPr id="174" name="角丸四角形 173">
            <a:extLst>
              <a:ext uri="{FF2B5EF4-FFF2-40B4-BE49-F238E27FC236}">
                <a16:creationId xmlns:a16="http://schemas.microsoft.com/office/drawing/2014/main" id="{46912632-D6A2-C044-A4BD-3A83C4233F4D}"/>
              </a:ext>
            </a:extLst>
          </p:cNvPr>
          <p:cNvSpPr/>
          <p:nvPr/>
        </p:nvSpPr>
        <p:spPr>
          <a:xfrm>
            <a:off x="4333022" y="8410484"/>
            <a:ext cx="1619998" cy="252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kumimoji="1" lang="ja-JP" altLang="en-US" sz="700" b="1"/>
              <a:t>セミナーの詳細を見る</a:t>
            </a:r>
          </a:p>
        </p:txBody>
      </p:sp>
      <p:pic>
        <p:nvPicPr>
          <p:cNvPr id="175" name="グラフィックス 174" descr="右矢印 単色塗りつぶし">
            <a:extLst>
              <a:ext uri="{FF2B5EF4-FFF2-40B4-BE49-F238E27FC236}">
                <a16:creationId xmlns:a16="http://schemas.microsoft.com/office/drawing/2014/main" id="{75D3A8A2-A830-6442-981E-33C72B653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6480" y="8458519"/>
            <a:ext cx="147697" cy="147697"/>
          </a:xfrm>
          <a:prstGeom prst="rect">
            <a:avLst/>
          </a:prstGeom>
        </p:spPr>
      </p:pic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D9F516B7-39DA-9143-BFFD-B6BD4832E7CD}"/>
              </a:ext>
            </a:extLst>
          </p:cNvPr>
          <p:cNvSpPr txBox="1"/>
          <p:nvPr/>
        </p:nvSpPr>
        <p:spPr>
          <a:xfrm>
            <a:off x="913020" y="5781768"/>
            <a:ext cx="504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1200" b="1">
                <a:latin typeface="+mn-ea"/>
              </a:rPr>
              <a:t>終了したセミナー</a:t>
            </a: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212B90D8-0F73-5546-8862-34AC7BBE5487}"/>
              </a:ext>
            </a:extLst>
          </p:cNvPr>
          <p:cNvSpPr/>
          <p:nvPr/>
        </p:nvSpPr>
        <p:spPr>
          <a:xfrm>
            <a:off x="548641" y="8905778"/>
            <a:ext cx="5760359" cy="54097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フッターナビ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A8B2938-41A5-DE44-8EF1-D20BCD236FCE}"/>
              </a:ext>
            </a:extLst>
          </p:cNvPr>
          <p:cNvSpPr/>
          <p:nvPr/>
        </p:nvSpPr>
        <p:spPr>
          <a:xfrm>
            <a:off x="913020" y="3215661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配信中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9042616C-5E5D-614E-B5C5-128FAED38B22}"/>
              </a:ext>
            </a:extLst>
          </p:cNvPr>
          <p:cNvSpPr/>
          <p:nvPr/>
        </p:nvSpPr>
        <p:spPr>
          <a:xfrm>
            <a:off x="1525020" y="3215661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動画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78B64AB8-91C2-934B-8DF3-BD62266FCF72}"/>
              </a:ext>
            </a:extLst>
          </p:cNvPr>
          <p:cNvSpPr/>
          <p:nvPr/>
        </p:nvSpPr>
        <p:spPr>
          <a:xfrm>
            <a:off x="2614975" y="3212936"/>
            <a:ext cx="576000" cy="1800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bg1"/>
                </a:solidFill>
              </a:rPr>
              <a:t>配信中</a:t>
            </a:r>
            <a:endParaRPr kumimoji="1" lang="en-US" altLang="ja-JP" sz="600" b="1" dirty="0">
              <a:solidFill>
                <a:schemeClr val="bg1"/>
              </a:solidFill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406ABE6F-741D-9948-9B6A-3102FB8A5D66}"/>
              </a:ext>
            </a:extLst>
          </p:cNvPr>
          <p:cNvSpPr/>
          <p:nvPr/>
        </p:nvSpPr>
        <p:spPr>
          <a:xfrm>
            <a:off x="3226975" y="3212936"/>
            <a:ext cx="576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kumimoji="1" lang="ja-JP" altLang="en-US" sz="600" b="1">
                <a:solidFill>
                  <a:schemeClr val="tx1"/>
                </a:solidFill>
              </a:rPr>
              <a:t>動画</a:t>
            </a:r>
            <a:endParaRPr kumimoji="1" lang="en-US" altLang="ja-JP" sz="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59623"/>
      </p:ext>
    </p:extLst>
  </p:cSld>
  <p:clrMapOvr>
    <a:masterClrMapping/>
  </p:clrMapOvr>
</p:sld>
</file>

<file path=ppt/theme/theme1.xml><?xml version="1.0" encoding="utf-8"?>
<a:theme xmlns:a="http://schemas.openxmlformats.org/drawingml/2006/main" name="WFテンプレート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664</Words>
  <Application>Microsoft Macintosh PowerPoint</Application>
  <PresentationFormat>ユーザー設定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游ゴシック</vt:lpstr>
      <vt:lpstr>Arial</vt:lpstr>
      <vt:lpstr>WFテンプレート</vt:lpstr>
      <vt:lpstr>セミナー 一覧　1/2</vt:lpstr>
      <vt:lpstr>セミナー 一覧　2/2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セミナー一覧ページのテンプレート</dc:title>
  <dc:subject/>
  <dc:creator/>
  <cp:keywords/>
  <dc:description/>
  <cp:lastModifiedBy>森　駿介</cp:lastModifiedBy>
  <cp:revision>24</cp:revision>
  <dcterms:created xsi:type="dcterms:W3CDTF">2021-11-04T23:25:34Z</dcterms:created>
  <dcterms:modified xsi:type="dcterms:W3CDTF">2022-04-19T04:59:00Z</dcterms:modified>
  <cp:category/>
</cp:coreProperties>
</file>