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1"/>
  </p:sldMasterIdLst>
  <p:notesMasterIdLst>
    <p:notesMasterId r:id="rId4"/>
  </p:notesMasterIdLst>
  <p:sldIdLst>
    <p:sldId id="260" r:id="rId2"/>
    <p:sldId id="259" r:id="rId3"/>
  </p:sldIdLst>
  <p:sldSz cx="15238413" cy="8002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433"/>
    <p:restoredTop sz="94694"/>
  </p:normalViewPr>
  <p:slideViewPr>
    <p:cSldViewPr snapToGrid="0" snapToObjects="1">
      <p:cViewPr>
        <p:scale>
          <a:sx n="80" d="100"/>
          <a:sy n="80" d="100"/>
        </p:scale>
        <p:origin x="1264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C09C7C-EDA1-2E4F-9C36-AB65E79DF632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92125" y="1143000"/>
            <a:ext cx="58737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034029-132A-594D-86F6-5FADFCB453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876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15568" rtl="0" eaLnBrk="1" latinLnBrk="0" hangingPunct="1">
      <a:defRPr kumimoji="1" sz="1464" kern="1200">
        <a:solidFill>
          <a:schemeClr val="tx1"/>
        </a:solidFill>
        <a:latin typeface="+mn-lt"/>
        <a:ea typeface="+mn-ea"/>
        <a:cs typeface="+mn-cs"/>
      </a:defRPr>
    </a:lvl1pPr>
    <a:lvl2pPr marL="557784" algn="l" defTabSz="1115568" rtl="0" eaLnBrk="1" latinLnBrk="0" hangingPunct="1">
      <a:defRPr kumimoji="1" sz="1464" kern="1200">
        <a:solidFill>
          <a:schemeClr val="tx1"/>
        </a:solidFill>
        <a:latin typeface="+mn-lt"/>
        <a:ea typeface="+mn-ea"/>
        <a:cs typeface="+mn-cs"/>
      </a:defRPr>
    </a:lvl2pPr>
    <a:lvl3pPr marL="1115568" algn="l" defTabSz="1115568" rtl="0" eaLnBrk="1" latinLnBrk="0" hangingPunct="1">
      <a:defRPr kumimoji="1" sz="1464" kern="1200">
        <a:solidFill>
          <a:schemeClr val="tx1"/>
        </a:solidFill>
        <a:latin typeface="+mn-lt"/>
        <a:ea typeface="+mn-ea"/>
        <a:cs typeface="+mn-cs"/>
      </a:defRPr>
    </a:lvl3pPr>
    <a:lvl4pPr marL="1673352" algn="l" defTabSz="1115568" rtl="0" eaLnBrk="1" latinLnBrk="0" hangingPunct="1">
      <a:defRPr kumimoji="1" sz="1464" kern="1200">
        <a:solidFill>
          <a:schemeClr val="tx1"/>
        </a:solidFill>
        <a:latin typeface="+mn-lt"/>
        <a:ea typeface="+mn-ea"/>
        <a:cs typeface="+mn-cs"/>
      </a:defRPr>
    </a:lvl4pPr>
    <a:lvl5pPr marL="2231136" algn="l" defTabSz="1115568" rtl="0" eaLnBrk="1" latinLnBrk="0" hangingPunct="1">
      <a:defRPr kumimoji="1" sz="1464" kern="1200">
        <a:solidFill>
          <a:schemeClr val="tx1"/>
        </a:solidFill>
        <a:latin typeface="+mn-lt"/>
        <a:ea typeface="+mn-ea"/>
        <a:cs typeface="+mn-cs"/>
      </a:defRPr>
    </a:lvl5pPr>
    <a:lvl6pPr marL="2788920" algn="l" defTabSz="1115568" rtl="0" eaLnBrk="1" latinLnBrk="0" hangingPunct="1">
      <a:defRPr kumimoji="1" sz="1464" kern="1200">
        <a:solidFill>
          <a:schemeClr val="tx1"/>
        </a:solidFill>
        <a:latin typeface="+mn-lt"/>
        <a:ea typeface="+mn-ea"/>
        <a:cs typeface="+mn-cs"/>
      </a:defRPr>
    </a:lvl6pPr>
    <a:lvl7pPr marL="3346704" algn="l" defTabSz="1115568" rtl="0" eaLnBrk="1" latinLnBrk="0" hangingPunct="1">
      <a:defRPr kumimoji="1" sz="1464" kern="1200">
        <a:solidFill>
          <a:schemeClr val="tx1"/>
        </a:solidFill>
        <a:latin typeface="+mn-lt"/>
        <a:ea typeface="+mn-ea"/>
        <a:cs typeface="+mn-cs"/>
      </a:defRPr>
    </a:lvl7pPr>
    <a:lvl8pPr marL="3904488" algn="l" defTabSz="1115568" rtl="0" eaLnBrk="1" latinLnBrk="0" hangingPunct="1">
      <a:defRPr kumimoji="1" sz="1464" kern="1200">
        <a:solidFill>
          <a:schemeClr val="tx1"/>
        </a:solidFill>
        <a:latin typeface="+mn-lt"/>
        <a:ea typeface="+mn-ea"/>
        <a:cs typeface="+mn-cs"/>
      </a:defRPr>
    </a:lvl8pPr>
    <a:lvl9pPr marL="4462272" algn="l" defTabSz="1115568" rtl="0" eaLnBrk="1" latinLnBrk="0" hangingPunct="1">
      <a:defRPr kumimoji="1" sz="146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316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/>
              <a:t>○本スライドはサンプルです。スライドをコピーした上でテキストボックスや画像を編集してください</a:t>
            </a:r>
            <a:endParaRPr kumimoji="1" lang="en-US" altLang="ja-JP" dirty="0"/>
          </a:p>
          <a:p>
            <a:r>
              <a:rPr kumimoji="1" lang="ja-JP" altLang="en-US"/>
              <a:t>○サイズ：横</a:t>
            </a:r>
            <a:r>
              <a:rPr kumimoji="1" lang="en-US" altLang="ja-JP" dirty="0"/>
              <a:t>1200px </a:t>
            </a:r>
            <a:r>
              <a:rPr kumimoji="1" lang="ja-JP" altLang="en-US"/>
              <a:t>縦</a:t>
            </a:r>
            <a:r>
              <a:rPr kumimoji="1" lang="en-US" altLang="ja-JP" dirty="0"/>
              <a:t>630px </a:t>
            </a:r>
            <a:r>
              <a:rPr kumimoji="1" lang="ja-JP" altLang="en-US"/>
              <a:t>（一般的な</a:t>
            </a:r>
            <a:r>
              <a:rPr kumimoji="1" lang="en-US" altLang="ja-JP" dirty="0"/>
              <a:t>OGP</a:t>
            </a:r>
            <a:r>
              <a:rPr kumimoji="1" lang="ja-JP" altLang="en-US"/>
              <a:t>サイズ）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034029-132A-594D-86F6-5FADFCB4537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032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3167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/>
              <a:t>○本スライドはサンプルです。スライドをコピーした上でテキストボックスや画像を編集してください</a:t>
            </a:r>
            <a:endParaRPr kumimoji="1" lang="en-US" altLang="ja-JP" dirty="0"/>
          </a:p>
          <a:p>
            <a:r>
              <a:rPr kumimoji="1" lang="ja-JP" altLang="en-US"/>
              <a:t>○サイズ：横</a:t>
            </a:r>
            <a:r>
              <a:rPr kumimoji="1" lang="en-US" altLang="ja-JP" dirty="0"/>
              <a:t>1200px </a:t>
            </a:r>
            <a:r>
              <a:rPr kumimoji="1" lang="ja-JP" altLang="en-US"/>
              <a:t>縦</a:t>
            </a:r>
            <a:r>
              <a:rPr kumimoji="1" lang="en-US" altLang="ja-JP" dirty="0"/>
              <a:t>630px </a:t>
            </a:r>
            <a:r>
              <a:rPr kumimoji="1" lang="ja-JP" altLang="en-US"/>
              <a:t>（一般的な</a:t>
            </a:r>
            <a:r>
              <a:rPr kumimoji="1" lang="en-US" altLang="ja-JP" dirty="0"/>
              <a:t>OGP</a:t>
            </a:r>
            <a:r>
              <a:rPr kumimoji="1" lang="ja-JP" altLang="en-US"/>
              <a:t>サイズ）</a:t>
            </a:r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034029-132A-594D-86F6-5FADFCB4537C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4939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4513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641" y="426064"/>
            <a:ext cx="13143131" cy="1546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641" y="2130318"/>
            <a:ext cx="13143131" cy="5077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701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1067013" rtl="0" eaLnBrk="1" latinLnBrk="0" hangingPunct="1">
        <a:lnSpc>
          <a:spcPct val="90000"/>
        </a:lnSpc>
        <a:spcBef>
          <a:spcPct val="0"/>
        </a:spcBef>
        <a:buNone/>
        <a:defRPr kumimoji="1" sz="51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753" indent="-266753" algn="l" defTabSz="1067013" rtl="0" eaLnBrk="1" latinLnBrk="0" hangingPunct="1">
        <a:lnSpc>
          <a:spcPct val="90000"/>
        </a:lnSpc>
        <a:spcBef>
          <a:spcPts val="1167"/>
        </a:spcBef>
        <a:buFont typeface="Arial" panose="020B0604020202020204" pitchFamily="34" charset="0"/>
        <a:buChar char="•"/>
        <a:defRPr kumimoji="1" sz="3267" kern="1200">
          <a:solidFill>
            <a:schemeClr val="tx1"/>
          </a:solidFill>
          <a:latin typeface="+mn-lt"/>
          <a:ea typeface="+mn-ea"/>
          <a:cs typeface="+mn-cs"/>
        </a:defRPr>
      </a:lvl1pPr>
      <a:lvl2pPr marL="800260" indent="-266753" algn="l" defTabSz="1067013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kumimoji="1" sz="2801" kern="1200">
          <a:solidFill>
            <a:schemeClr val="tx1"/>
          </a:solidFill>
          <a:latin typeface="+mn-lt"/>
          <a:ea typeface="+mn-ea"/>
          <a:cs typeface="+mn-cs"/>
        </a:defRPr>
      </a:lvl2pPr>
      <a:lvl3pPr marL="1333767" indent="-266753" algn="l" defTabSz="1067013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kumimoji="1" sz="2334" kern="1200">
          <a:solidFill>
            <a:schemeClr val="tx1"/>
          </a:solidFill>
          <a:latin typeface="+mn-lt"/>
          <a:ea typeface="+mn-ea"/>
          <a:cs typeface="+mn-cs"/>
        </a:defRPr>
      </a:lvl3pPr>
      <a:lvl4pPr marL="1867273" indent="-266753" algn="l" defTabSz="1067013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400780" indent="-266753" algn="l" defTabSz="1067013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934287" indent="-266753" algn="l" defTabSz="1067013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467793" indent="-266753" algn="l" defTabSz="1067013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4001300" indent="-266753" algn="l" defTabSz="1067013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534807" indent="-266753" algn="l" defTabSz="1067013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7013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3507" algn="l" defTabSz="1067013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67013" algn="l" defTabSz="1067013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520" algn="l" defTabSz="1067013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34027" algn="l" defTabSz="1067013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67533" algn="l" defTabSz="1067013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01040" algn="l" defTabSz="1067013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34547" algn="l" defTabSz="1067013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68053" algn="l" defTabSz="1067013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D6356D1-926B-6842-B78E-D9A5BD609BEE}"/>
              </a:ext>
            </a:extLst>
          </p:cNvPr>
          <p:cNvSpPr/>
          <p:nvPr/>
        </p:nvSpPr>
        <p:spPr>
          <a:xfrm>
            <a:off x="-1" y="-1"/>
            <a:ext cx="10800000" cy="8002589"/>
          </a:xfrm>
          <a:prstGeom prst="rect">
            <a:avLst/>
          </a:prstGeom>
          <a:gradFill>
            <a:gsLst>
              <a:gs pos="0">
                <a:schemeClr val="tx1">
                  <a:alpha val="80000"/>
                </a:schemeClr>
              </a:gs>
              <a:gs pos="99000">
                <a:schemeClr val="tx1"/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CDF708-1D60-1741-BD9F-DA28EF79CDA3}"/>
              </a:ext>
            </a:extLst>
          </p:cNvPr>
          <p:cNvSpPr txBox="1"/>
          <p:nvPr/>
        </p:nvSpPr>
        <p:spPr>
          <a:xfrm>
            <a:off x="757461" y="3357949"/>
            <a:ext cx="9360000" cy="2432247"/>
          </a:xfrm>
          <a:prstGeom prst="rect">
            <a:avLst/>
          </a:prstGeom>
          <a:noFill/>
        </p:spPr>
        <p:txBody>
          <a:bodyPr wrap="square" lIns="42008" tIns="42008" rIns="42008" bIns="42008" rtlCol="0" anchor="ctr">
            <a:noAutofit/>
          </a:bodyPr>
          <a:lstStyle/>
          <a:p>
            <a:pPr>
              <a:spcAft>
                <a:spcPts val="1400"/>
              </a:spcAft>
            </a:pPr>
            <a:r>
              <a:rPr lang="ja-JP" altLang="en-US" sz="6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○○を徹底解説！</a:t>
            </a:r>
            <a:endParaRPr lang="en-US" altLang="ja-JP" sz="6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400"/>
              </a:spcAft>
            </a:pPr>
            <a:r>
              <a:rPr lang="ja-JP" altLang="en-US" sz="6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○○○○の改善方法とは</a:t>
            </a:r>
            <a:endParaRPr lang="en-US" altLang="ja-JP" sz="6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99021CC-08B1-6D48-B590-5A4ACB95C66D}"/>
              </a:ext>
            </a:extLst>
          </p:cNvPr>
          <p:cNvSpPr txBox="1"/>
          <p:nvPr/>
        </p:nvSpPr>
        <p:spPr>
          <a:xfrm>
            <a:off x="511390" y="588180"/>
            <a:ext cx="1485092" cy="1351486"/>
          </a:xfrm>
          <a:prstGeom prst="rect">
            <a:avLst/>
          </a:prstGeom>
          <a:noFill/>
        </p:spPr>
        <p:txBody>
          <a:bodyPr wrap="square" lIns="42008" tIns="42008" rIns="42008" bIns="42008" rtlCol="0" anchor="ctr">
            <a:noAutofit/>
          </a:bodyPr>
          <a:lstStyle/>
          <a:p>
            <a:pPr algn="r"/>
            <a:r>
              <a:rPr lang="en-US" altLang="ja-JP" sz="8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  <a:endParaRPr lang="ja-JP" altLang="en-US" sz="6600" b="1" i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円/楕円 5">
            <a:extLst>
              <a:ext uri="{FF2B5EF4-FFF2-40B4-BE49-F238E27FC236}">
                <a16:creationId xmlns:a16="http://schemas.microsoft.com/office/drawing/2014/main" id="{AB9BB15F-C778-6D46-8597-1F10944AC3EA}"/>
              </a:ext>
            </a:extLst>
          </p:cNvPr>
          <p:cNvSpPr>
            <a:spLocks noChangeAspect="1"/>
          </p:cNvSpPr>
          <p:nvPr/>
        </p:nvSpPr>
        <p:spPr>
          <a:xfrm>
            <a:off x="5110877" y="1876354"/>
            <a:ext cx="749971" cy="749971"/>
          </a:xfrm>
          <a:prstGeom prst="ellipse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noAutofit/>
          </a:bodyPr>
          <a:lstStyle/>
          <a:p>
            <a:pPr algn="ctr"/>
            <a:r>
              <a:rPr lang="ja-JP" altLang="en-US"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月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8E92EA7-2139-1549-A405-09C5ACF9282B}"/>
              </a:ext>
            </a:extLst>
          </p:cNvPr>
          <p:cNvSpPr txBox="1"/>
          <p:nvPr/>
        </p:nvSpPr>
        <p:spPr>
          <a:xfrm>
            <a:off x="6104595" y="1890837"/>
            <a:ext cx="4022939" cy="754148"/>
          </a:xfrm>
          <a:prstGeom prst="rect">
            <a:avLst/>
          </a:prstGeom>
          <a:noFill/>
        </p:spPr>
        <p:txBody>
          <a:bodyPr wrap="square" lIns="42008" tIns="42008" rIns="42008" bIns="42008" rtlCol="0" anchor="ctr">
            <a:noAutofit/>
          </a:bodyPr>
          <a:lstStyle/>
          <a:p>
            <a:r>
              <a:rPr lang="en-US" altLang="ja-JP" sz="4800" b="1" i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00:00-00:00</a:t>
            </a:r>
            <a:endParaRPr lang="ja-JP" altLang="en-US" sz="4800" b="1" i="1" spc="3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155B785-AB71-9043-90A1-B7C1F56CEB4A}"/>
              </a:ext>
            </a:extLst>
          </p:cNvPr>
          <p:cNvSpPr txBox="1"/>
          <p:nvPr/>
        </p:nvSpPr>
        <p:spPr>
          <a:xfrm>
            <a:off x="5110878" y="687883"/>
            <a:ext cx="5016656" cy="881609"/>
          </a:xfrm>
          <a:prstGeom prst="rect">
            <a:avLst/>
          </a:prstGeom>
          <a:noFill/>
          <a:ln w="50800">
            <a:solidFill>
              <a:schemeClr val="bg1"/>
            </a:solidFill>
          </a:ln>
        </p:spPr>
        <p:txBody>
          <a:bodyPr wrap="square" lIns="42008" tIns="42008" rIns="42008" bIns="42008" rtlCol="0" anchor="ctr">
            <a:noAutofit/>
          </a:bodyPr>
          <a:lstStyle/>
          <a:p>
            <a:pPr algn="ctr"/>
            <a:r>
              <a:rPr lang="ja-JP" altLang="en-US" sz="3600" b="1" spc="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オンライン開催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A4A789A-E6FA-4D48-A295-A480F62CA0F7}"/>
              </a:ext>
            </a:extLst>
          </p:cNvPr>
          <p:cNvSpPr txBox="1"/>
          <p:nvPr/>
        </p:nvSpPr>
        <p:spPr>
          <a:xfrm>
            <a:off x="2549950" y="900197"/>
            <a:ext cx="2406073" cy="2024994"/>
          </a:xfrm>
          <a:prstGeom prst="rect">
            <a:avLst/>
          </a:prstGeom>
          <a:noFill/>
        </p:spPr>
        <p:txBody>
          <a:bodyPr wrap="square" lIns="42008" tIns="42008" rIns="42008" bIns="42008" rtlCol="0" anchor="ctr">
            <a:noAutofit/>
          </a:bodyPr>
          <a:lstStyle/>
          <a:p>
            <a:r>
              <a:rPr lang="en-US" altLang="ja-JP" sz="13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  <a:endParaRPr lang="ja-JP" altLang="en-US" sz="8800" b="1" i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平行四辺形 20">
            <a:extLst>
              <a:ext uri="{FF2B5EF4-FFF2-40B4-BE49-F238E27FC236}">
                <a16:creationId xmlns:a16="http://schemas.microsoft.com/office/drawing/2014/main" id="{87A9183F-4D7E-CC4E-AC80-1D97C6B7E101}"/>
              </a:ext>
            </a:extLst>
          </p:cNvPr>
          <p:cNvSpPr/>
          <p:nvPr/>
        </p:nvSpPr>
        <p:spPr>
          <a:xfrm>
            <a:off x="1746765" y="687883"/>
            <a:ext cx="1165768" cy="1897196"/>
          </a:xfrm>
          <a:prstGeom prst="parallelogram">
            <a:avLst>
              <a:gd name="adj" fmla="val 8834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図 33">
            <a:extLst>
              <a:ext uri="{FF2B5EF4-FFF2-40B4-BE49-F238E27FC236}">
                <a16:creationId xmlns:a16="http://schemas.microsoft.com/office/drawing/2014/main" id="{E7F0B419-D51B-3145-AAF1-04D5B48BFA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72299" y="632964"/>
            <a:ext cx="3008653" cy="3008653"/>
          </a:xfrm>
          <a:prstGeom prst="ellipse">
            <a:avLst/>
          </a:prstGeom>
          <a:effectLst>
            <a:outerShdw blurRad="127000" algn="ctr" rotWithShape="0">
              <a:prstClr val="black">
                <a:alpha val="40000"/>
              </a:prstClr>
            </a:outerShdw>
          </a:effectLst>
        </p:spPr>
      </p:pic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E08CD11-43FA-E646-A7A1-35012EA7F7E7}"/>
              </a:ext>
            </a:extLst>
          </p:cNvPr>
          <p:cNvSpPr txBox="1"/>
          <p:nvPr/>
        </p:nvSpPr>
        <p:spPr>
          <a:xfrm>
            <a:off x="11248625" y="3942853"/>
            <a:ext cx="3456000" cy="648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ja-JP" altLang="en-US" sz="4000" b="1"/>
              <a:t>才流</a:t>
            </a:r>
            <a:r>
              <a:rPr lang="en-US" altLang="ja-JP" sz="4000" b="1" dirty="0"/>
              <a:t> </a:t>
            </a:r>
            <a:r>
              <a:rPr lang="ja-JP" altLang="en-US" sz="4000" b="1"/>
              <a:t>太郎</a:t>
            </a:r>
            <a:endParaRPr lang="ja-JP" altLang="en-US" sz="400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FA4084E-C7BC-E947-9114-DF98410CE405}"/>
              </a:ext>
            </a:extLst>
          </p:cNvPr>
          <p:cNvSpPr txBox="1"/>
          <p:nvPr/>
        </p:nvSpPr>
        <p:spPr>
          <a:xfrm>
            <a:off x="11248625" y="4706579"/>
            <a:ext cx="3455999" cy="648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/>
            <a:r>
              <a:rPr lang="ja-JP" altLang="en-US" sz="2400" b="1"/>
              <a:t>株式会社○○○○○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B79C256A-BAD9-7C48-AA14-93C0C00B34C1}"/>
              </a:ext>
            </a:extLst>
          </p:cNvPr>
          <p:cNvSpPr txBox="1"/>
          <p:nvPr/>
        </p:nvSpPr>
        <p:spPr>
          <a:xfrm>
            <a:off x="11267128" y="6165036"/>
            <a:ext cx="3456000" cy="1127146"/>
          </a:xfrm>
          <a:prstGeom prst="rect">
            <a:avLst/>
          </a:prstGeom>
          <a:solidFill>
            <a:schemeClr val="bg1">
              <a:lumMod val="75000"/>
            </a:schemeClr>
          </a:solidFill>
          <a:ln w="50800">
            <a:noFill/>
          </a:ln>
        </p:spPr>
        <p:txBody>
          <a:bodyPr wrap="square" lIns="42008" tIns="42008" rIns="42008" bIns="42008" rtlCol="0" anchor="ctr">
            <a:noAutofit/>
          </a:bodyPr>
          <a:lstStyle/>
          <a:p>
            <a:pPr algn="ctr"/>
            <a:r>
              <a:rPr lang="ja-JP" altLang="en-US" sz="2800" b="1" spc="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ロゴ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6B14B426-ED10-1E4B-8072-E4188B0CEF08}"/>
              </a:ext>
            </a:extLst>
          </p:cNvPr>
          <p:cNvSpPr txBox="1"/>
          <p:nvPr/>
        </p:nvSpPr>
        <p:spPr>
          <a:xfrm>
            <a:off x="757462" y="6440095"/>
            <a:ext cx="9360000" cy="828000"/>
          </a:xfrm>
          <a:prstGeom prst="rect">
            <a:avLst/>
          </a:prstGeom>
          <a:noFill/>
        </p:spPr>
        <p:txBody>
          <a:bodyPr wrap="square" lIns="42008" tIns="42008" rIns="42008" bIns="42008" rtlCol="0" anchor="ctr">
            <a:noAutofit/>
          </a:bodyPr>
          <a:lstStyle/>
          <a:p>
            <a:pPr>
              <a:spcAft>
                <a:spcPts val="1400"/>
              </a:spcAft>
            </a:pPr>
            <a:r>
              <a:rPr lang="ja-JP" altLang="en-US"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サブタイトル○○○○○○○○</a:t>
            </a:r>
            <a:endParaRPr lang="en-US" altLang="ja-JP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831882D-EC4A-4942-8CE6-C7F40D590686}"/>
              </a:ext>
            </a:extLst>
          </p:cNvPr>
          <p:cNvSpPr txBox="1"/>
          <p:nvPr/>
        </p:nvSpPr>
        <p:spPr>
          <a:xfrm>
            <a:off x="11248625" y="5354579"/>
            <a:ext cx="3455999" cy="504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pPr algn="ctr"/>
            <a:r>
              <a:rPr lang="ja-JP" altLang="en-US" b="1"/>
              <a:t>○○○○○○○○○○○部</a:t>
            </a:r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33392389-597E-9C4E-A591-7A47943AFFDC}"/>
              </a:ext>
            </a:extLst>
          </p:cNvPr>
          <p:cNvCxnSpPr>
            <a:cxnSpLocks/>
          </p:cNvCxnSpPr>
          <p:nvPr/>
        </p:nvCxnSpPr>
        <p:spPr>
          <a:xfrm>
            <a:off x="0" y="5897194"/>
            <a:ext cx="10080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4775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D6356D1-926B-6842-B78E-D9A5BD609BEE}"/>
              </a:ext>
            </a:extLst>
          </p:cNvPr>
          <p:cNvSpPr/>
          <p:nvPr/>
        </p:nvSpPr>
        <p:spPr>
          <a:xfrm>
            <a:off x="-1" y="-1"/>
            <a:ext cx="10800000" cy="8002589"/>
          </a:xfrm>
          <a:prstGeom prst="rect">
            <a:avLst/>
          </a:prstGeom>
          <a:gradFill>
            <a:gsLst>
              <a:gs pos="0">
                <a:schemeClr val="tx1">
                  <a:alpha val="80000"/>
                </a:schemeClr>
              </a:gs>
              <a:gs pos="99000">
                <a:schemeClr val="tx1"/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2CDF708-1D60-1741-BD9F-DA28EF79CDA3}"/>
              </a:ext>
            </a:extLst>
          </p:cNvPr>
          <p:cNvSpPr txBox="1"/>
          <p:nvPr/>
        </p:nvSpPr>
        <p:spPr>
          <a:xfrm>
            <a:off x="757461" y="3357949"/>
            <a:ext cx="9360000" cy="2432247"/>
          </a:xfrm>
          <a:prstGeom prst="rect">
            <a:avLst/>
          </a:prstGeom>
          <a:noFill/>
        </p:spPr>
        <p:txBody>
          <a:bodyPr wrap="square" lIns="42008" tIns="42008" rIns="42008" bIns="42008" rtlCol="0" anchor="ctr">
            <a:noAutofit/>
          </a:bodyPr>
          <a:lstStyle/>
          <a:p>
            <a:pPr>
              <a:spcAft>
                <a:spcPts val="1400"/>
              </a:spcAft>
            </a:pPr>
            <a:r>
              <a:rPr lang="ja-JP" altLang="en-US" sz="6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○○を徹底解説！</a:t>
            </a:r>
            <a:endParaRPr lang="en-US" altLang="ja-JP" sz="6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400"/>
              </a:spcAft>
            </a:pPr>
            <a:r>
              <a:rPr lang="ja-JP" altLang="en-US" sz="6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○○○○の改善方法とは</a:t>
            </a:r>
            <a:endParaRPr lang="en-US" altLang="ja-JP" sz="6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99021CC-08B1-6D48-B590-5A4ACB95C66D}"/>
              </a:ext>
            </a:extLst>
          </p:cNvPr>
          <p:cNvSpPr txBox="1"/>
          <p:nvPr/>
        </p:nvSpPr>
        <p:spPr>
          <a:xfrm>
            <a:off x="511390" y="588180"/>
            <a:ext cx="1485092" cy="1351486"/>
          </a:xfrm>
          <a:prstGeom prst="rect">
            <a:avLst/>
          </a:prstGeom>
          <a:noFill/>
        </p:spPr>
        <p:txBody>
          <a:bodyPr wrap="square" lIns="42008" tIns="42008" rIns="42008" bIns="42008" rtlCol="0" anchor="ctr">
            <a:noAutofit/>
          </a:bodyPr>
          <a:lstStyle/>
          <a:p>
            <a:pPr algn="r"/>
            <a:r>
              <a:rPr lang="en-US" altLang="ja-JP" sz="8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  <a:endParaRPr lang="ja-JP" altLang="en-US" sz="6600" b="1" i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円/楕円 5">
            <a:extLst>
              <a:ext uri="{FF2B5EF4-FFF2-40B4-BE49-F238E27FC236}">
                <a16:creationId xmlns:a16="http://schemas.microsoft.com/office/drawing/2014/main" id="{AB9BB15F-C778-6D46-8597-1F10944AC3EA}"/>
              </a:ext>
            </a:extLst>
          </p:cNvPr>
          <p:cNvSpPr>
            <a:spLocks noChangeAspect="1"/>
          </p:cNvSpPr>
          <p:nvPr/>
        </p:nvSpPr>
        <p:spPr>
          <a:xfrm>
            <a:off x="5110877" y="1876354"/>
            <a:ext cx="749971" cy="749971"/>
          </a:xfrm>
          <a:prstGeom prst="ellipse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36000" rtlCol="0" anchor="ctr">
            <a:noAutofit/>
          </a:bodyPr>
          <a:lstStyle/>
          <a:p>
            <a:pPr algn="ctr"/>
            <a:r>
              <a:rPr lang="ja-JP" altLang="en-US" sz="3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月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8E92EA7-2139-1549-A405-09C5ACF9282B}"/>
              </a:ext>
            </a:extLst>
          </p:cNvPr>
          <p:cNvSpPr txBox="1"/>
          <p:nvPr/>
        </p:nvSpPr>
        <p:spPr>
          <a:xfrm>
            <a:off x="6104595" y="1890837"/>
            <a:ext cx="4022939" cy="754148"/>
          </a:xfrm>
          <a:prstGeom prst="rect">
            <a:avLst/>
          </a:prstGeom>
          <a:noFill/>
        </p:spPr>
        <p:txBody>
          <a:bodyPr wrap="square" lIns="42008" tIns="42008" rIns="42008" bIns="42008" rtlCol="0" anchor="ctr">
            <a:noAutofit/>
          </a:bodyPr>
          <a:lstStyle/>
          <a:p>
            <a:r>
              <a:rPr lang="en-US" altLang="ja-JP" sz="4800" b="1" i="1" spc="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00:00-00:00</a:t>
            </a:r>
            <a:endParaRPr lang="ja-JP" altLang="en-US" sz="4800" b="1" i="1" spc="3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F155B785-AB71-9043-90A1-B7C1F56CEB4A}"/>
              </a:ext>
            </a:extLst>
          </p:cNvPr>
          <p:cNvSpPr txBox="1"/>
          <p:nvPr/>
        </p:nvSpPr>
        <p:spPr>
          <a:xfrm>
            <a:off x="5110878" y="687883"/>
            <a:ext cx="5016656" cy="881609"/>
          </a:xfrm>
          <a:prstGeom prst="rect">
            <a:avLst/>
          </a:prstGeom>
          <a:noFill/>
          <a:ln w="50800">
            <a:solidFill>
              <a:schemeClr val="bg1"/>
            </a:solidFill>
          </a:ln>
        </p:spPr>
        <p:txBody>
          <a:bodyPr wrap="square" lIns="42008" tIns="42008" rIns="42008" bIns="42008" rtlCol="0" anchor="ctr">
            <a:noAutofit/>
          </a:bodyPr>
          <a:lstStyle/>
          <a:p>
            <a:pPr algn="ctr"/>
            <a:r>
              <a:rPr lang="ja-JP" altLang="en-US" sz="3600" b="1" spc="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オンライン開催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A4A789A-E6FA-4D48-A295-A480F62CA0F7}"/>
              </a:ext>
            </a:extLst>
          </p:cNvPr>
          <p:cNvSpPr txBox="1"/>
          <p:nvPr/>
        </p:nvSpPr>
        <p:spPr>
          <a:xfrm>
            <a:off x="2549950" y="900197"/>
            <a:ext cx="2406073" cy="2024994"/>
          </a:xfrm>
          <a:prstGeom prst="rect">
            <a:avLst/>
          </a:prstGeom>
          <a:noFill/>
        </p:spPr>
        <p:txBody>
          <a:bodyPr wrap="square" lIns="42008" tIns="42008" rIns="42008" bIns="42008" rtlCol="0" anchor="ctr">
            <a:noAutofit/>
          </a:bodyPr>
          <a:lstStyle/>
          <a:p>
            <a:r>
              <a:rPr lang="en-US" altLang="ja-JP" sz="138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00</a:t>
            </a:r>
            <a:endParaRPr lang="ja-JP" altLang="en-US" sz="8800" b="1" i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平行四辺形 20">
            <a:extLst>
              <a:ext uri="{FF2B5EF4-FFF2-40B4-BE49-F238E27FC236}">
                <a16:creationId xmlns:a16="http://schemas.microsoft.com/office/drawing/2014/main" id="{87A9183F-4D7E-CC4E-AC80-1D97C6B7E101}"/>
              </a:ext>
            </a:extLst>
          </p:cNvPr>
          <p:cNvSpPr/>
          <p:nvPr/>
        </p:nvSpPr>
        <p:spPr>
          <a:xfrm>
            <a:off x="1746765" y="687883"/>
            <a:ext cx="1165768" cy="1897196"/>
          </a:xfrm>
          <a:prstGeom prst="parallelogram">
            <a:avLst>
              <a:gd name="adj" fmla="val 8834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図 33">
            <a:extLst>
              <a:ext uri="{FF2B5EF4-FFF2-40B4-BE49-F238E27FC236}">
                <a16:creationId xmlns:a16="http://schemas.microsoft.com/office/drawing/2014/main" id="{E7F0B419-D51B-3145-AAF1-04D5B48BFA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230431" y="558320"/>
            <a:ext cx="1512000" cy="1512000"/>
          </a:xfrm>
          <a:prstGeom prst="ellipse">
            <a:avLst/>
          </a:prstGeom>
          <a:effectLst>
            <a:outerShdw blurRad="127000" algn="ctr" rotWithShape="0">
              <a:prstClr val="black">
                <a:alpha val="40000"/>
              </a:prstClr>
            </a:outerShdw>
          </a:effectLst>
        </p:spPr>
      </p:pic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BE08CD11-43FA-E646-A7A1-35012EA7F7E7}"/>
              </a:ext>
            </a:extLst>
          </p:cNvPr>
          <p:cNvSpPr txBox="1"/>
          <p:nvPr/>
        </p:nvSpPr>
        <p:spPr>
          <a:xfrm>
            <a:off x="11286431" y="558319"/>
            <a:ext cx="1742734" cy="1511999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lang="ja-JP" altLang="en-US" sz="2800" b="1"/>
              <a:t>才流</a:t>
            </a:r>
            <a:r>
              <a:rPr lang="en-US" altLang="ja-JP" sz="2800" b="1" dirty="0"/>
              <a:t> </a:t>
            </a:r>
            <a:r>
              <a:rPr lang="ja-JP" altLang="en-US" sz="2800" b="1"/>
              <a:t>太郎</a:t>
            </a:r>
            <a:endParaRPr lang="ja-JP" altLang="en-US" sz="2800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4FA4084E-C7BC-E947-9114-DF98410CE405}"/>
              </a:ext>
            </a:extLst>
          </p:cNvPr>
          <p:cNvSpPr txBox="1"/>
          <p:nvPr/>
        </p:nvSpPr>
        <p:spPr>
          <a:xfrm>
            <a:off x="11342939" y="2299725"/>
            <a:ext cx="3456000" cy="648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r>
              <a:rPr lang="ja-JP" altLang="en-US" b="1"/>
              <a:t>株式会社○○○○○</a:t>
            </a:r>
            <a:endParaRPr lang="en-US" altLang="ja-JP" b="1" dirty="0"/>
          </a:p>
          <a:p>
            <a:r>
              <a:rPr lang="ja-JP" altLang="en-US" b="1"/>
              <a:t>○○○○○○○○○○○○○部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B79C256A-BAD9-7C48-AA14-93C0C00B34C1}"/>
              </a:ext>
            </a:extLst>
          </p:cNvPr>
          <p:cNvSpPr txBox="1"/>
          <p:nvPr/>
        </p:nvSpPr>
        <p:spPr>
          <a:xfrm>
            <a:off x="11286431" y="3112547"/>
            <a:ext cx="3456000" cy="720000"/>
          </a:xfrm>
          <a:prstGeom prst="rect">
            <a:avLst/>
          </a:prstGeom>
          <a:solidFill>
            <a:schemeClr val="bg1">
              <a:lumMod val="75000"/>
            </a:schemeClr>
          </a:solidFill>
          <a:ln w="50800">
            <a:noFill/>
          </a:ln>
        </p:spPr>
        <p:txBody>
          <a:bodyPr wrap="square" lIns="42008" tIns="42008" rIns="42008" bIns="42008" rtlCol="0" anchor="ctr">
            <a:noAutofit/>
          </a:bodyPr>
          <a:lstStyle/>
          <a:p>
            <a:pPr algn="ctr"/>
            <a:r>
              <a:rPr lang="ja-JP" altLang="en-US" sz="2400" b="1" spc="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ロゴ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6376D86-84E4-0744-90C4-ED1D8A7534A1}"/>
              </a:ext>
            </a:extLst>
          </p:cNvPr>
          <p:cNvSpPr txBox="1"/>
          <p:nvPr/>
        </p:nvSpPr>
        <p:spPr>
          <a:xfrm>
            <a:off x="11286431" y="4148824"/>
            <a:ext cx="1742734" cy="1511999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Autofit/>
          </a:bodyPr>
          <a:lstStyle/>
          <a:p>
            <a:r>
              <a:rPr lang="ja-JP" altLang="en-US" sz="2800" b="1"/>
              <a:t>才流</a:t>
            </a:r>
            <a:r>
              <a:rPr lang="en-US" altLang="ja-JP" sz="2800" b="1" dirty="0"/>
              <a:t> </a:t>
            </a:r>
            <a:r>
              <a:rPr lang="ja-JP" altLang="en-US" sz="2800" b="1"/>
              <a:t>花子</a:t>
            </a:r>
            <a:endParaRPr lang="ja-JP" altLang="en-US" sz="280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9E17E7C7-9B30-C24A-B064-60714DFF4594}"/>
              </a:ext>
            </a:extLst>
          </p:cNvPr>
          <p:cNvSpPr txBox="1"/>
          <p:nvPr/>
        </p:nvSpPr>
        <p:spPr>
          <a:xfrm>
            <a:off x="11342939" y="5897194"/>
            <a:ext cx="3456000" cy="648000"/>
          </a:xfrm>
          <a:prstGeom prst="rect">
            <a:avLst/>
          </a:prstGeom>
          <a:noFill/>
        </p:spPr>
        <p:txBody>
          <a:bodyPr wrap="square" lIns="36000" tIns="36000" rIns="36000" bIns="36000" rtlCol="0" anchor="ctr">
            <a:normAutofit/>
          </a:bodyPr>
          <a:lstStyle/>
          <a:p>
            <a:r>
              <a:rPr lang="ja-JP" altLang="en-US" b="1"/>
              <a:t>株式会社○○○○○</a:t>
            </a:r>
            <a:endParaRPr lang="en-US" altLang="ja-JP" b="1" dirty="0"/>
          </a:p>
          <a:p>
            <a:r>
              <a:rPr lang="ja-JP" altLang="en-US" b="1"/>
              <a:t>○○○○○○○○○○○○○部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2ECE7A0-D7FC-9144-B267-45B58EBCF432}"/>
              </a:ext>
            </a:extLst>
          </p:cNvPr>
          <p:cNvSpPr txBox="1"/>
          <p:nvPr/>
        </p:nvSpPr>
        <p:spPr>
          <a:xfrm>
            <a:off x="11286431" y="6710016"/>
            <a:ext cx="3456000" cy="720000"/>
          </a:xfrm>
          <a:prstGeom prst="rect">
            <a:avLst/>
          </a:prstGeom>
          <a:solidFill>
            <a:schemeClr val="bg1">
              <a:lumMod val="75000"/>
            </a:schemeClr>
          </a:solidFill>
          <a:ln w="50800">
            <a:noFill/>
          </a:ln>
        </p:spPr>
        <p:txBody>
          <a:bodyPr wrap="square" lIns="42008" tIns="42008" rIns="42008" bIns="42008" rtlCol="0" anchor="ctr">
            <a:noAutofit/>
          </a:bodyPr>
          <a:lstStyle/>
          <a:p>
            <a:pPr algn="ctr"/>
            <a:r>
              <a:rPr lang="ja-JP" altLang="en-US" sz="2400" b="1" spc="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ロゴ</a:t>
            </a:r>
          </a:p>
        </p:txBody>
      </p:sp>
      <p:pic>
        <p:nvPicPr>
          <p:cNvPr id="57" name="図 56">
            <a:extLst>
              <a:ext uri="{FF2B5EF4-FFF2-40B4-BE49-F238E27FC236}">
                <a16:creationId xmlns:a16="http://schemas.microsoft.com/office/drawing/2014/main" id="{9EA065E4-4605-B446-B76E-15A99D05CB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30431" y="4148825"/>
            <a:ext cx="1512000" cy="1512000"/>
          </a:xfrm>
          <a:prstGeom prst="ellipse">
            <a:avLst/>
          </a:prstGeom>
          <a:effectLst>
            <a:outerShdw blurRad="127000" algn="ctr" rotWithShape="0">
              <a:prstClr val="black">
                <a:alpha val="40000"/>
              </a:prstClr>
            </a:outerShdw>
          </a:effectLst>
        </p:spPr>
      </p:pic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6B14B426-ED10-1E4B-8072-E4188B0CEF08}"/>
              </a:ext>
            </a:extLst>
          </p:cNvPr>
          <p:cNvSpPr txBox="1"/>
          <p:nvPr/>
        </p:nvSpPr>
        <p:spPr>
          <a:xfrm>
            <a:off x="757462" y="6440095"/>
            <a:ext cx="9360000" cy="828000"/>
          </a:xfrm>
          <a:prstGeom prst="rect">
            <a:avLst/>
          </a:prstGeom>
          <a:noFill/>
        </p:spPr>
        <p:txBody>
          <a:bodyPr wrap="square" lIns="42008" tIns="42008" rIns="42008" bIns="42008" rtlCol="0" anchor="ctr">
            <a:noAutofit/>
          </a:bodyPr>
          <a:lstStyle/>
          <a:p>
            <a:pPr>
              <a:spcAft>
                <a:spcPts val="1400"/>
              </a:spcAft>
            </a:pPr>
            <a:r>
              <a:rPr lang="ja-JP" altLang="en-US"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サブタイトル○○○○○○○○</a:t>
            </a:r>
            <a:endParaRPr lang="en-US" altLang="ja-JP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A5BBBC73-82CF-744D-BFDC-13630FCACFCD}"/>
              </a:ext>
            </a:extLst>
          </p:cNvPr>
          <p:cNvCxnSpPr>
            <a:cxnSpLocks/>
          </p:cNvCxnSpPr>
          <p:nvPr/>
        </p:nvCxnSpPr>
        <p:spPr>
          <a:xfrm>
            <a:off x="0" y="5897194"/>
            <a:ext cx="1008000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3824720"/>
      </p:ext>
    </p:extLst>
  </p:cSld>
  <p:clrMapOvr>
    <a:masterClrMapping/>
  </p:clrMapOvr>
</p:sld>
</file>

<file path=ppt/theme/theme1.xml><?xml version="1.0" encoding="utf-8"?>
<a:theme xmlns:a="http://schemas.openxmlformats.org/drawingml/2006/main" name="テンプレート">
  <a:themeElements>
    <a:clrScheme name="SAIRU Thema 2020">
      <a:dk1>
        <a:srgbClr val="1B224C"/>
      </a:dk1>
      <a:lt1>
        <a:srgbClr val="FFFFFF"/>
      </a:lt1>
      <a:dk2>
        <a:srgbClr val="1B224C"/>
      </a:dk2>
      <a:lt2>
        <a:srgbClr val="FFFFFF"/>
      </a:lt2>
      <a:accent1>
        <a:srgbClr val="1B224C"/>
      </a:accent1>
      <a:accent2>
        <a:srgbClr val="AA312D"/>
      </a:accent2>
      <a:accent3>
        <a:srgbClr val="AFAFAF"/>
      </a:accent3>
      <a:accent4>
        <a:srgbClr val="141400"/>
      </a:accent4>
      <a:accent5>
        <a:srgbClr val="00A9EF"/>
      </a:accent5>
      <a:accent6>
        <a:srgbClr val="00ACBA"/>
      </a:accent6>
      <a:hlink>
        <a:srgbClr val="00ACBA"/>
      </a:hlink>
      <a:folHlink>
        <a:srgbClr val="00ACBA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</TotalTime>
  <Words>151</Words>
  <Application>Microsoft Macintosh PowerPoint</Application>
  <PresentationFormat>ユーザー設定</PresentationFormat>
  <Paragraphs>34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游ゴシック</vt:lpstr>
      <vt:lpstr>Arial</vt:lpstr>
      <vt:lpstr>Calibri</vt:lpstr>
      <vt:lpstr>Calibri Light</vt:lpstr>
      <vt:lpstr>テンプレート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/>
  <cp:keywords/>
  <dc:description/>
  <cp:lastModifiedBy>千代 垰本</cp:lastModifiedBy>
  <cp:revision>17</cp:revision>
  <dcterms:created xsi:type="dcterms:W3CDTF">2022-03-07T03:43:48Z</dcterms:created>
  <dcterms:modified xsi:type="dcterms:W3CDTF">2022-03-30T06:44:07Z</dcterms:modified>
  <cp:category/>
</cp:coreProperties>
</file>