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5238413" cy="4446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>
        <p:scale>
          <a:sx n="85" d="100"/>
          <a:sy n="85" d="100"/>
        </p:scale>
        <p:origin x="1224" y="1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484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236740"/>
            <a:ext cx="13143131" cy="8594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1183698"/>
            <a:ext cx="13143131" cy="2821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592897" rtl="0" eaLnBrk="1" latinLnBrk="0" hangingPunct="1">
        <a:lnSpc>
          <a:spcPct val="90000"/>
        </a:lnSpc>
        <a:spcBef>
          <a:spcPct val="0"/>
        </a:spcBef>
        <a:buNone/>
        <a:defRPr kumimoji="1" sz="2853" b="1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148224" indent="-148224" algn="l" defTabSz="592897" rtl="0" eaLnBrk="1" latinLnBrk="0" hangingPunct="1">
        <a:lnSpc>
          <a:spcPct val="90000"/>
        </a:lnSpc>
        <a:spcBef>
          <a:spcPts val="648"/>
        </a:spcBef>
        <a:buFont typeface="Arial" panose="020B0604020202020204" pitchFamily="34" charset="0"/>
        <a:buChar char="•"/>
        <a:defRPr kumimoji="1" sz="1816" b="1" kern="1200">
          <a:solidFill>
            <a:schemeClr val="tx1"/>
          </a:solidFill>
          <a:latin typeface="+mn-ea"/>
          <a:ea typeface="+mn-ea"/>
          <a:cs typeface="+mn-cs"/>
        </a:defRPr>
      </a:lvl1pPr>
      <a:lvl2pPr marL="444673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556" b="1" kern="1200">
          <a:solidFill>
            <a:schemeClr val="tx1"/>
          </a:solidFill>
          <a:latin typeface="+mn-ea"/>
          <a:ea typeface="+mn-ea"/>
          <a:cs typeface="+mn-cs"/>
        </a:defRPr>
      </a:lvl2pPr>
      <a:lvl3pPr marL="741121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297" b="1" kern="1200">
          <a:solidFill>
            <a:schemeClr val="tx1"/>
          </a:solidFill>
          <a:latin typeface="+mn-ea"/>
          <a:ea typeface="+mn-ea"/>
          <a:cs typeface="+mn-cs"/>
        </a:defRPr>
      </a:lvl3pPr>
      <a:lvl4pPr marL="1037570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167" b="1" kern="1200">
          <a:solidFill>
            <a:schemeClr val="tx1"/>
          </a:solidFill>
          <a:latin typeface="+mn-ea"/>
          <a:ea typeface="+mn-ea"/>
          <a:cs typeface="+mn-cs"/>
        </a:defRPr>
      </a:lvl4pPr>
      <a:lvl5pPr marL="1334018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167" b="1" kern="1200">
          <a:solidFill>
            <a:schemeClr val="tx1"/>
          </a:solidFill>
          <a:latin typeface="+mn-ea"/>
          <a:ea typeface="+mn-ea"/>
          <a:cs typeface="+mn-cs"/>
        </a:defRPr>
      </a:lvl5pPr>
      <a:lvl6pPr marL="1630467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1926915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223364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2519812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1pPr>
      <a:lvl2pPr marL="296448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2pPr>
      <a:lvl3pPr marL="592897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3pPr>
      <a:lvl4pPr marL="889345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4pPr>
      <a:lvl5pPr marL="1185794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5pPr>
      <a:lvl6pPr marL="1482242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1778691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075139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2371588" algn="l" defTabSz="592897" rtl="0" eaLnBrk="1" latinLnBrk="0" hangingPunct="1">
        <a:defRPr kumimoji="1" sz="11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82F369-E1C8-804E-BAA2-B365F6EE161C}"/>
              </a:ext>
            </a:extLst>
          </p:cNvPr>
          <p:cNvSpPr/>
          <p:nvPr/>
        </p:nvSpPr>
        <p:spPr>
          <a:xfrm>
            <a:off x="-1" y="0"/>
            <a:ext cx="15238414" cy="4465384"/>
          </a:xfrm>
          <a:prstGeom prst="rect">
            <a:avLst/>
          </a:prstGeom>
          <a:gradFill>
            <a:gsLst>
              <a:gs pos="0">
                <a:schemeClr val="tx1">
                  <a:alpha val="80000"/>
                </a:schemeClr>
              </a:gs>
              <a:gs pos="99000">
                <a:schemeClr val="tx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43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C7271A-8BFD-3840-8265-9216C7DE0E8E}"/>
              </a:ext>
            </a:extLst>
          </p:cNvPr>
          <p:cNvSpPr txBox="1"/>
          <p:nvPr/>
        </p:nvSpPr>
        <p:spPr>
          <a:xfrm>
            <a:off x="903300" y="1754828"/>
            <a:ext cx="13680000" cy="1307397"/>
          </a:xfrm>
          <a:prstGeom prst="rect">
            <a:avLst/>
          </a:prstGeom>
          <a:noFill/>
        </p:spPr>
        <p:txBody>
          <a:bodyPr wrap="square" lIns="26666" tIns="26666" rIns="26666" bIns="26666" rtlCol="0" anchor="ctr">
            <a:noAutofit/>
          </a:bodyPr>
          <a:lstStyle/>
          <a:p>
            <a:pPr>
              <a:spcAft>
                <a:spcPts val="889"/>
              </a:spcAft>
            </a:pPr>
            <a:r>
              <a:rPr lang="ja-JP" altLang="en-US"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○○を徹底解説！○○○○の改善方法とは</a:t>
            </a:r>
            <a:endParaRPr lang="en-US" altLang="ja-JP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6BAEBA-0882-3B4D-B9B7-39E9D22C09B6}"/>
              </a:ext>
            </a:extLst>
          </p:cNvPr>
          <p:cNvSpPr txBox="1"/>
          <p:nvPr/>
        </p:nvSpPr>
        <p:spPr>
          <a:xfrm>
            <a:off x="903300" y="445159"/>
            <a:ext cx="942729" cy="857916"/>
          </a:xfrm>
          <a:prstGeom prst="rect">
            <a:avLst/>
          </a:prstGeom>
          <a:noFill/>
        </p:spPr>
        <p:txBody>
          <a:bodyPr wrap="square" lIns="26666" tIns="26666" rIns="26666" bIns="26666" rtlCol="0" anchor="ctr">
            <a:noAutofit/>
          </a:bodyPr>
          <a:lstStyle/>
          <a:p>
            <a:pPr algn="r"/>
            <a:r>
              <a:rPr lang="en-US" altLang="ja-JP" sz="5586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ja-JP" altLang="en-US" sz="4190" b="1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069B9894-6E22-DB43-AAA1-7E061D7BCCE9}"/>
              </a:ext>
            </a:extLst>
          </p:cNvPr>
          <p:cNvSpPr>
            <a:spLocks noChangeAspect="1"/>
          </p:cNvSpPr>
          <p:nvPr/>
        </p:nvSpPr>
        <p:spPr>
          <a:xfrm>
            <a:off x="3649664" y="790284"/>
            <a:ext cx="720000" cy="720000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2853" tIns="22853" rIns="22853" bIns="22853" rtlCol="0" anchor="ctr">
            <a:noAutofit/>
          </a:bodyPr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BCE6A9-5371-5044-B79F-D77C6650B2E8}"/>
              </a:ext>
            </a:extLst>
          </p:cNvPr>
          <p:cNvSpPr txBox="1"/>
          <p:nvPr/>
        </p:nvSpPr>
        <p:spPr>
          <a:xfrm>
            <a:off x="4569186" y="875563"/>
            <a:ext cx="4205993" cy="570980"/>
          </a:xfrm>
          <a:prstGeom prst="rect">
            <a:avLst/>
          </a:prstGeom>
          <a:noFill/>
        </p:spPr>
        <p:txBody>
          <a:bodyPr wrap="square" lIns="26666" tIns="26666" rIns="26666" bIns="26666" rtlCol="0" anchor="ctr">
            <a:noAutofit/>
          </a:bodyPr>
          <a:lstStyle/>
          <a:p>
            <a:r>
              <a:rPr lang="en-US" altLang="ja-JP" sz="5400" b="1" i="1" spc="19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00:00-00:00</a:t>
            </a:r>
            <a:endParaRPr lang="ja-JP" altLang="en-US" sz="5400" b="1" i="1" spc="19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66AA72-7805-6543-94E1-B430D396840B}"/>
              </a:ext>
            </a:extLst>
          </p:cNvPr>
          <p:cNvSpPr txBox="1"/>
          <p:nvPr/>
        </p:nvSpPr>
        <p:spPr>
          <a:xfrm>
            <a:off x="9014420" y="837176"/>
            <a:ext cx="3296129" cy="60687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lIns="26666" tIns="26666" rIns="26666" bIns="26666" rtlCol="0" anchor="ctr">
            <a:noAutofit/>
          </a:bodyPr>
          <a:lstStyle/>
          <a:p>
            <a:pPr algn="ctr"/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オンライン開催</a:t>
            </a: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60F5314-F5C2-9445-9087-0727FF09AE02}"/>
              </a:ext>
            </a:extLst>
          </p:cNvPr>
          <p:cNvSpPr txBox="1"/>
          <p:nvPr/>
        </p:nvSpPr>
        <p:spPr>
          <a:xfrm>
            <a:off x="2263516" y="446577"/>
            <a:ext cx="1402252" cy="1285455"/>
          </a:xfrm>
          <a:prstGeom prst="rect">
            <a:avLst/>
          </a:prstGeom>
          <a:noFill/>
        </p:spPr>
        <p:txBody>
          <a:bodyPr wrap="square" lIns="26666" tIns="26666" rIns="26666" bIns="26666" rtlCol="0" anchor="ctr">
            <a:noAutofit/>
          </a:bodyPr>
          <a:lstStyle/>
          <a:p>
            <a:r>
              <a:rPr lang="en-US" altLang="ja-JP" sz="8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ja-JP" altLang="en-US" sz="5400" b="1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平行四辺形 10">
            <a:extLst>
              <a:ext uri="{FF2B5EF4-FFF2-40B4-BE49-F238E27FC236}">
                <a16:creationId xmlns:a16="http://schemas.microsoft.com/office/drawing/2014/main" id="{AC39F12E-5CC2-7D4B-A8B5-F77C03E9BAEE}"/>
              </a:ext>
            </a:extLst>
          </p:cNvPr>
          <p:cNvSpPr/>
          <p:nvPr/>
        </p:nvSpPr>
        <p:spPr>
          <a:xfrm>
            <a:off x="1760607" y="644198"/>
            <a:ext cx="544945" cy="857916"/>
          </a:xfrm>
          <a:prstGeom prst="parallelogram">
            <a:avLst>
              <a:gd name="adj" fmla="val 796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4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ACF3FFB-CA2F-9B4C-B658-9D97CCD015CC}"/>
              </a:ext>
            </a:extLst>
          </p:cNvPr>
          <p:cNvSpPr/>
          <p:nvPr/>
        </p:nvSpPr>
        <p:spPr>
          <a:xfrm>
            <a:off x="-1" y="3385384"/>
            <a:ext cx="15238413" cy="1080000"/>
          </a:xfrm>
          <a:prstGeom prst="rect">
            <a:avLst/>
          </a:prstGeom>
          <a:solidFill>
            <a:schemeClr val="accent6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43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2840BE-579C-E64A-B0DC-C5C88731F0FF}"/>
              </a:ext>
            </a:extLst>
          </p:cNvPr>
          <p:cNvSpPr txBox="1"/>
          <p:nvPr/>
        </p:nvSpPr>
        <p:spPr>
          <a:xfrm>
            <a:off x="4669972" y="3639058"/>
            <a:ext cx="4816928" cy="509485"/>
          </a:xfrm>
          <a:prstGeom prst="rect">
            <a:avLst/>
          </a:prstGeom>
          <a:noFill/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wrap="square" lIns="42008" tIns="42008" rIns="42008" bIns="42008" rtlCol="0" anchor="ctr">
            <a:noAutofit/>
          </a:bodyPr>
          <a:lstStyle/>
          <a:p>
            <a:pPr algn="ctr">
              <a:spcAft>
                <a:spcPts val="1400"/>
              </a:spcAft>
            </a:pP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ウェビナーに参加する</a:t>
            </a:r>
            <a:endParaRPr lang="en-US" altLang="ja-JP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8504BB0-5FCF-694F-A526-61A93B47B3AE}"/>
              </a:ext>
            </a:extLst>
          </p:cNvPr>
          <p:cNvCxnSpPr>
            <a:cxnSpLocks/>
          </p:cNvCxnSpPr>
          <p:nvPr/>
        </p:nvCxnSpPr>
        <p:spPr>
          <a:xfrm>
            <a:off x="9726222" y="3926458"/>
            <a:ext cx="827824" cy="0"/>
          </a:xfrm>
          <a:prstGeom prst="line">
            <a:avLst/>
          </a:prstGeom>
          <a:ln w="69850">
            <a:solidFill>
              <a:schemeClr val="bg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791060"/>
      </p:ext>
    </p:extLst>
  </p:cSld>
  <p:clrMapOvr>
    <a:masterClrMapping/>
  </p:clrMapOvr>
</p:sld>
</file>

<file path=ppt/theme/theme1.xml><?xml version="1.0" encoding="utf-8"?>
<a:theme xmlns:a="http://schemas.openxmlformats.org/drawingml/2006/main" name="テンプレート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21</Words>
  <Application>Microsoft Macintosh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Arial</vt:lpstr>
      <vt:lpstr>テンプレート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千代 垰本</cp:lastModifiedBy>
  <cp:revision>4</cp:revision>
  <dcterms:created xsi:type="dcterms:W3CDTF">2022-03-30T06:21:16Z</dcterms:created>
  <dcterms:modified xsi:type="dcterms:W3CDTF">2022-03-30T06:44:25Z</dcterms:modified>
  <cp:category/>
</cp:coreProperties>
</file>